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61" r:id="rId5"/>
    <p:sldId id="272" r:id="rId6"/>
    <p:sldId id="264" r:id="rId7"/>
    <p:sldId id="2147471553" r:id="rId8"/>
    <p:sldId id="2147471561" r:id="rId9"/>
    <p:sldId id="2147471721" r:id="rId10"/>
    <p:sldId id="2147471551" r:id="rId11"/>
    <p:sldId id="2147471722" r:id="rId12"/>
    <p:sldId id="265" r:id="rId13"/>
    <p:sldId id="2147471723" r:id="rId14"/>
    <p:sldId id="2147471724" r:id="rId15"/>
    <p:sldId id="2147471725" r:id="rId16"/>
    <p:sldId id="2147471726" r:id="rId17"/>
    <p:sldId id="2147471727" r:id="rId18"/>
    <p:sldId id="2147471728" r:id="rId19"/>
    <p:sldId id="2147471729" r:id="rId20"/>
    <p:sldId id="2147471730" r:id="rId21"/>
    <p:sldId id="214747160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05943CB-6F42-4776-B506-94E284F2829C}">
  <a:tblStyle styleId="{605943CB-6F42-4776-B506-94E284F2829C}" styleName="Brand Tab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 w="12700" cmpd="sng">
              <a:solidFill>
                <a:schemeClr val="bg2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inor">
          <a:scrgbClr r="0" g="0" b="0"/>
        </a:fontRef>
        <a:schemeClr val="tx1"/>
      </a:tcTxStyle>
      <a:tcStyle>
        <a:tcBdr/>
      </a:tcStyle>
    </a:lastCol>
    <a:firstCol>
      <a:tcTxStyle b="on">
        <a:fontRef idx="minor">
          <a:scrgbClr r="0" g="0" b="0"/>
        </a:fontRef>
        <a:schemeClr val="tx1"/>
      </a:tcTxStyle>
      <a:tcStyle>
        <a:tcBdr/>
      </a:tcStyle>
    </a:firstCol>
    <a:lastRow>
      <a:tcTxStyle b="on">
        <a:fontRef idx="minor">
          <a:scrgbClr r="0" g="0" b="0"/>
        </a:fontRef>
        <a:schemeClr val="tx1"/>
      </a:tcTxStyle>
      <a:tcStyle>
        <a:tcBdr/>
        <a:fill>
          <a:solidFill>
            <a:schemeClr val="bg1">
              <a:lumMod val="95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/>
      </a:tcTxStyle>
      <a:tcStyle>
        <a:tcBdr>
          <a:bottom>
            <a:ln w="1905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DE8A128-FD69-4F98-BC96-439F510B2832}" styleName="Brand Tabl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 w="12700" cmpd="sng">
              <a:solidFill>
                <a:schemeClr val="bg2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inor">
          <a:scrgbClr r="0" g="0" b="0"/>
        </a:fontRef>
        <a:schemeClr val="tx1"/>
      </a:tcTxStyle>
      <a:tcStyle>
        <a:tcBdr/>
      </a:tcStyle>
    </a:lastCol>
    <a:firstCol>
      <a:tcTxStyle b="on">
        <a:fontRef idx="minor">
          <a:scrgbClr r="0" g="0" b="0"/>
        </a:fontRef>
        <a:schemeClr val="tx1"/>
      </a:tcTxStyle>
      <a:tcStyle>
        <a:tcBdr/>
      </a:tcStyle>
    </a:firstCol>
    <a:lastRow>
      <a:tcTxStyle b="on">
        <a:fontRef idx="minor">
          <a:scrgbClr r="0" g="0" b="0"/>
        </a:fontRef>
        <a:schemeClr val="tx1"/>
      </a:tcTxStyle>
      <a:tcStyle>
        <a:tcBdr/>
        <a:fill>
          <a:solidFill>
            <a:schemeClr val="bg1">
              <a:lumMod val="95000"/>
            </a:schemeClr>
          </a:solidFill>
        </a:fill>
      </a:tcStyle>
    </a:lastRow>
    <a:firstRow>
      <a:tcTxStyle b="on">
        <a:fontRef idx="minor">
          <a:scrgbClr r="109" g="36" b="122"/>
        </a:fontRef>
        <a:schemeClr val="tx1"/>
      </a:tcTxStyle>
      <a:tcStyle>
        <a:tcBdr>
          <a:bottom>
            <a:ln w="1905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56CA0EE-1E45-4AA6-A82B-0F5650326712}" styleName="Brand Tabl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 w="12700" cmpd="sng">
              <a:solidFill>
                <a:schemeClr val="bg2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2H>
      <a:tcStyle>
        <a:tcBdr/>
        <a:fill>
          <a:solidFill>
            <a:schemeClr val="bg1">
              <a:lumMod val="95000"/>
            </a:schemeClr>
          </a:solidFill>
        </a:fill>
      </a:tcStyle>
    </a:band2H>
    <a:band2V>
      <a:tcStyle>
        <a:tcBdr/>
        <a:fill>
          <a:solidFill>
            <a:schemeClr val="bg1">
              <a:lumMod val="95000"/>
            </a:schemeClr>
          </a:solidFill>
        </a:fill>
      </a:tcStyle>
    </a:band2V>
    <a:lastCol>
      <a:tcTxStyle b="on">
        <a:fontRef idx="minor">
          <a:scrgbClr r="0" g="0" b="0"/>
        </a:fontRef>
        <a:schemeClr val="tx1"/>
      </a:tcTxStyle>
      <a:tcStyle>
        <a:tcBdr/>
      </a:tcStyle>
    </a:lastCol>
    <a:firstCol>
      <a:tcTxStyle b="on">
        <a:fontRef idx="minor">
          <a:scrgbClr r="0" g="0" b="0"/>
        </a:fontRef>
        <a:schemeClr val="tx1"/>
      </a:tcTxStyle>
      <a:tcStyle>
        <a:tcBdr/>
      </a:tcStyle>
    </a:firstCol>
    <a:lastRow>
      <a:tcTxStyle b="on">
        <a:fontRef idx="minor">
          <a:scrgbClr r="0" g="0" b="0"/>
        </a:fontRef>
        <a:schemeClr val="tx1"/>
      </a:tcTxStyle>
      <a:tcStyle>
        <a:tcBdr/>
        <a:fill>
          <a:solidFill>
            <a:schemeClr val="bg1">
              <a:lumMod val="95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/>
      </a:tcTxStyle>
      <a:tcStyle>
        <a:tcBdr>
          <a:bottom>
            <a:ln w="19050" cmpd="sng">
              <a:solidFill>
                <a:schemeClr val="accent1"/>
              </a:solidFill>
            </a:ln>
          </a:bottom>
        </a:tcBdr>
        <a:fill>
          <a:solidFill>
            <a:schemeClr val="bg1">
              <a:lumMod val="95000"/>
            </a:schemeClr>
          </a:solidFill>
        </a:fill>
      </a:tcStyle>
    </a:firstRow>
  </a:tblStyle>
  <a:tblStyle styleId="{B2FE71AF-C406-42DD-AC2B-C6103619A3FC}" styleName="Brand Tabl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 w="12700" cmpd="sng">
              <a:solidFill>
                <a:schemeClr val="bg2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2H>
      <a:tcStyle>
        <a:tcBdr/>
        <a:fill>
          <a:solidFill>
            <a:schemeClr val="bg1">
              <a:lumMod val="95000"/>
            </a:schemeClr>
          </a:solidFill>
        </a:fill>
      </a:tcStyle>
    </a:band2H>
    <a:band2V>
      <a:tcStyle>
        <a:tcBdr/>
        <a:fill>
          <a:solidFill>
            <a:schemeClr val="bg1">
              <a:lumMod val="95000"/>
            </a:schemeClr>
          </a:solidFill>
        </a:fill>
      </a:tcStyle>
    </a:band2V>
    <a:lastCol>
      <a:tcTxStyle b="on">
        <a:fontRef idx="minor">
          <a:scrgbClr r="0" g="0" b="0"/>
        </a:fontRef>
        <a:schemeClr val="tx1"/>
      </a:tcTxStyle>
      <a:tcStyle>
        <a:tcBdr/>
      </a:tcStyle>
    </a:lastCol>
    <a:firstCol>
      <a:tcTxStyle b="on">
        <a:fontRef idx="minor">
          <a:scrgbClr r="0" g="0" b="0"/>
        </a:fontRef>
        <a:schemeClr val="tx1"/>
      </a:tcTxStyle>
      <a:tcStyle>
        <a:tcBdr/>
      </a:tcStyle>
    </a:firstCol>
    <a:lastRow>
      <a:tcTxStyle b="on">
        <a:fontRef idx="minor">
          <a:scrgbClr r="0" g="0" b="0"/>
        </a:fontRef>
        <a:schemeClr val="tx1"/>
      </a:tcTxStyle>
      <a:tcStyle>
        <a:tcBdr/>
        <a:fill>
          <a:solidFill>
            <a:schemeClr val="bg1">
              <a:lumMod val="95000"/>
            </a:schemeClr>
          </a:solidFill>
        </a:fill>
      </a:tcStyle>
    </a:lastRow>
    <a:firstRow>
      <a:tcTxStyle b="on">
        <a:fontRef idx="minor">
          <a:scrgbClr r="109" g="36" b="122"/>
        </a:fontRef>
        <a:schemeClr val="tx1"/>
      </a:tcTxStyle>
      <a:tcStyle>
        <a:tcBdr>
          <a:bottom>
            <a:ln w="19050" cmpd="sng">
              <a:solidFill>
                <a:schemeClr val="tx1"/>
              </a:solidFill>
            </a:ln>
          </a:bottom>
        </a:tcBdr>
        <a:fill>
          <a:solidFill>
            <a:schemeClr val="bg1">
              <a:lumMod val="95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79419" autoAdjust="0"/>
  </p:normalViewPr>
  <p:slideViewPr>
    <p:cSldViewPr snapToGrid="0">
      <p:cViewPr>
        <p:scale>
          <a:sx n="75" d="100"/>
          <a:sy n="75" d="100"/>
        </p:scale>
        <p:origin x="798" y="348"/>
      </p:cViewPr>
      <p:guideLst/>
    </p:cSldViewPr>
  </p:slideViewPr>
  <p:outlineViewPr>
    <p:cViewPr>
      <p:scale>
        <a:sx n="33" d="100"/>
        <a:sy n="33" d="100"/>
      </p:scale>
      <p:origin x="-64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1" d="100"/>
        <a:sy n="21" d="100"/>
      </p:scale>
      <p:origin x="0" y="-219"/>
    </p:cViewPr>
  </p:sorterViewPr>
  <p:notesViewPr>
    <p:cSldViewPr snapToGrid="0">
      <p:cViewPr varScale="1">
        <p:scale>
          <a:sx n="65" d="100"/>
          <a:sy n="65" d="100"/>
        </p:scale>
        <p:origin x="2565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FBEB4EF7-6755-4417-96B3-8A9D9B3986FB}" type="datetimeFigureOut">
              <a:rPr lang="en-US" smtClean="0"/>
              <a:pPr/>
              <a:t>11/19/2025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8338F507-FFAD-4585-99E0-9DC17883AD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394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544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243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35F2D-432E-C0B6-1E94-520CBE580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539DE8-8F13-F673-19CB-5E1A507B55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64340E-19C4-BFDB-309B-0C74421CA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4DDC2-4089-4D1C-0BCC-81C4BC7A83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035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711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Τι άλλο </a:t>
            </a:r>
            <a:r>
              <a:rPr lang="el-GR" dirty="0" err="1"/>
              <a:t>περα</a:t>
            </a:r>
            <a:r>
              <a:rPr lang="el-GR" dirty="0"/>
              <a:t> από ιστοσελίδες </a:t>
            </a:r>
            <a:r>
              <a:rPr lang="el-GR" dirty="0" err="1"/>
              <a:t>μπορει</a:t>
            </a:r>
            <a:r>
              <a:rPr lang="el-GR" dirty="0"/>
              <a:t> να </a:t>
            </a:r>
            <a:r>
              <a:rPr lang="el-GR" dirty="0" err="1"/>
              <a:t>παρουσιασει</a:t>
            </a:r>
            <a:r>
              <a:rPr lang="el-GR" dirty="0"/>
              <a:t> </a:t>
            </a:r>
            <a:r>
              <a:rPr lang="el-GR" dirty="0" err="1"/>
              <a:t>ενας</a:t>
            </a:r>
            <a:r>
              <a:rPr lang="el-GR" dirty="0"/>
              <a:t> </a:t>
            </a:r>
            <a:r>
              <a:rPr lang="en-US" dirty="0"/>
              <a:t>web server ?</a:t>
            </a:r>
          </a:p>
          <a:p>
            <a:pPr marL="171450" indent="-171450">
              <a:buFontTx/>
              <a:buChar char="-"/>
            </a:pPr>
            <a:r>
              <a:rPr lang="en-US" dirty="0"/>
              <a:t>Api</a:t>
            </a:r>
          </a:p>
          <a:p>
            <a:pPr marL="171450" indent="-171450">
              <a:buFontTx/>
              <a:buChar char="-"/>
            </a:pPr>
            <a:r>
              <a:rPr lang="en-US" dirty="0"/>
              <a:t>Back-end for mobile apps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Real time chat (web sockets)</a:t>
            </a:r>
          </a:p>
          <a:p>
            <a:pPr marL="171450" indent="-171450">
              <a:buFontTx/>
              <a:buChar char="-"/>
            </a:pPr>
            <a:r>
              <a:rPr lang="en-US" dirty="0"/>
              <a:t>Streaming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270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Ποιο πρωτόκολλο χρησιμοποιεί το </a:t>
            </a:r>
            <a:r>
              <a:rPr lang="en-US" dirty="0"/>
              <a:t>HTTP ?</a:t>
            </a:r>
            <a:br>
              <a:rPr lang="en-US" dirty="0"/>
            </a:br>
            <a:r>
              <a:rPr lang="en-US" dirty="0"/>
              <a:t>- TCP/IP</a:t>
            </a:r>
          </a:p>
          <a:p>
            <a:endParaRPr lang="en-US" dirty="0"/>
          </a:p>
          <a:p>
            <a:r>
              <a:rPr lang="el-GR" dirty="0"/>
              <a:t>Αν </a:t>
            </a:r>
            <a:r>
              <a:rPr lang="el-GR" dirty="0" err="1"/>
              <a:t>εχουμε</a:t>
            </a:r>
            <a:r>
              <a:rPr lang="el-GR" dirty="0"/>
              <a:t> </a:t>
            </a:r>
            <a:r>
              <a:rPr lang="en-US" dirty="0"/>
              <a:t>HTTPS</a:t>
            </a:r>
          </a:p>
          <a:p>
            <a:r>
              <a:rPr lang="en-US" dirty="0"/>
              <a:t>- TCP + TLS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377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Ποιος</a:t>
            </a:r>
            <a:r>
              <a:rPr lang="en-US" dirty="0"/>
              <a:t>/</a:t>
            </a:r>
            <a:r>
              <a:rPr lang="el-GR" dirty="0"/>
              <a:t>Ποιο </a:t>
            </a:r>
            <a:r>
              <a:rPr lang="en-US" dirty="0"/>
              <a:t>organization</a:t>
            </a:r>
            <a:r>
              <a:rPr lang="el-GR" dirty="0"/>
              <a:t> δημιούργησε την </a:t>
            </a:r>
            <a:r>
              <a:rPr lang="en-US" dirty="0" err="1"/>
              <a:t>.Net</a:t>
            </a:r>
            <a:r>
              <a:rPr lang="en-US" dirty="0"/>
              <a:t> ?</a:t>
            </a:r>
          </a:p>
          <a:p>
            <a:r>
              <a:rPr lang="en-US" dirty="0"/>
              <a:t>- Microsoft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232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961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71549-84FE-995C-AE6D-D2F3E3FCF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C17717-7EE1-2A3C-9C8E-5373D8336D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A598BF-3A90-749D-DA8F-1C8C083D8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7F419-F165-022B-A36B-6F3F7F651E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120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91019-7425-CFA0-CFC2-FFDF6247B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9BA03F-141C-DA4B-3CC6-2771266441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BDFEFD-BBA8-24E3-110D-1F89EEC921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442D4-663A-76D8-62BD-67221D939E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42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Στον ελεύθερο του χρόνο πέρα από το να αλλάξει τον χώρο των </a:t>
            </a:r>
            <a:r>
              <a:rPr lang="en-US" dirty="0"/>
              <a:t>Server</a:t>
            </a:r>
            <a:r>
              <a:rPr lang="el-GR" dirty="0"/>
              <a:t> επαναπροσδιόρισε και την συνεργασία των </a:t>
            </a:r>
            <a:r>
              <a:rPr lang="en-US" dirty="0"/>
              <a:t>developers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38F507-FFAD-4585-99E0-9DC17883AD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1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6D7607-D1F4-F3D5-F6A1-ADA8066F7D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 b="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904" y="1963495"/>
            <a:ext cx="5664555" cy="1828800"/>
          </a:xfrm>
        </p:spPr>
        <p:txBody>
          <a:bodyPr anchor="t" anchorCtr="0"/>
          <a:lstStyle>
            <a:lvl1pPr algn="l">
              <a:lnSpc>
                <a:spcPct val="80000"/>
              </a:lnSpc>
              <a:spcBef>
                <a:spcPts val="1400"/>
              </a:spcBef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8AB6ED3-C5F6-877C-DAED-BEF7F304594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1903" y="6054487"/>
            <a:ext cx="4684447" cy="45322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  <a:defRPr sz="1400" b="0"/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style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B11A3AB-4A69-E082-016E-71E3453713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3391" y="383381"/>
            <a:ext cx="1064007" cy="51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618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9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4">
            <a:extLst>
              <a:ext uri="{FF2B5EF4-FFF2-40B4-BE49-F238E27FC236}">
                <a16:creationId xmlns:a16="http://schemas.microsoft.com/office/drawing/2014/main" id="{50A2C7B7-9D29-E058-E1D5-11CACA152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951" cy="6858001"/>
          </a:xfrm>
          <a:solidFill>
            <a:schemeClr val="bg1">
              <a:lumMod val="85000"/>
            </a:schemeClr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39E65-4ABC-F7FC-FCE0-B29255497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0" y="3372236"/>
            <a:ext cx="5641183" cy="1414180"/>
          </a:xfrm>
        </p:spPr>
        <p:txBody>
          <a:bodyPr anchor="b"/>
          <a:lstStyle>
            <a:lvl1pPr>
              <a:lnSpc>
                <a:spcPct val="80000"/>
              </a:lnSpc>
              <a:spcBef>
                <a:spcPts val="1400"/>
              </a:spcBef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DD4AC-270A-4483-7315-655B46AA98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93823" y="576072"/>
            <a:ext cx="3462095" cy="4308872"/>
          </a:xfrm>
        </p:spPr>
        <p:txBody>
          <a:bodyPr wrap="square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F9F556-4510-F7DD-B333-C401D75BD7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2432" y="5029715"/>
            <a:ext cx="5641182" cy="990083"/>
          </a:xfrm>
        </p:spPr>
        <p:txBody>
          <a:bodyPr/>
          <a:lstStyle>
            <a:lvl1pPr>
              <a:defRPr sz="13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FBC73D5-BBD4-6DEA-ABD4-C7C99DE36B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4728" y="6501384"/>
            <a:ext cx="365760" cy="161583"/>
          </a:xfrm>
        </p:spPr>
        <p:txBody>
          <a:bodyPr>
            <a:noAutofit/>
          </a:bodyPr>
          <a:lstStyle>
            <a:lvl1pPr>
              <a:defRPr sz="1050"/>
            </a:lvl1pPr>
          </a:lstStyle>
          <a:p>
            <a:pPr lvl="0"/>
            <a:r>
              <a:rPr lang="en-US" dirty="0"/>
              <a:t>PwC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14AAF1B-63A7-87FB-CF3E-274298F4B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06EDDF0F-F4F8-2669-FD63-410B84DD2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38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239A05D4-BAD9-49A7-3229-41686BA7F4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7531331" cy="6858000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199" y="919162"/>
            <a:ext cx="3712881" cy="1938337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18CD4E-B949-EF88-4945-7E36C0015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7199" y="2971800"/>
            <a:ext cx="3724275" cy="2967038"/>
          </a:xfrm>
        </p:spPr>
        <p:txBody>
          <a:bodyPr/>
          <a:lstStyle>
            <a:lvl1pPr>
              <a:lnSpc>
                <a:spcPct val="125000"/>
              </a:lnSpc>
              <a:defRPr sz="1600" b="0">
                <a:latin typeface="+mj-lt"/>
              </a:defRPr>
            </a:lvl1pPr>
            <a:lvl2pPr marL="166688" indent="0">
              <a:defRPr/>
            </a:lvl2pPr>
            <a:lvl3pPr marL="346075" indent="0">
              <a:buNone/>
              <a:defRPr/>
            </a:lvl3pPr>
            <a:lvl4pPr marL="512763" indent="0">
              <a:buNone/>
              <a:defRPr/>
            </a:lvl4pPr>
            <a:lvl5pPr marL="69215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D55F7-3664-B826-100E-876C20C01969}"/>
              </a:ext>
            </a:extLst>
          </p:cNvPr>
          <p:cNvSpPr txBox="1"/>
          <p:nvPr userDrawn="1"/>
        </p:nvSpPr>
        <p:spPr>
          <a:xfrm>
            <a:off x="7630559" y="6501384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 b="1" dirty="0">
                <a:solidFill>
                  <a:schemeClr val="tx1"/>
                </a:solidFill>
              </a:rPr>
              <a:t>PwC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4885F81-E071-1548-5442-718A5D2785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199" y="6501384"/>
            <a:ext cx="3200400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3">
            <a:extLst>
              <a:ext uri="{FF2B5EF4-FFF2-40B4-BE49-F238E27FC236}">
                <a16:creationId xmlns:a16="http://schemas.microsoft.com/office/drawing/2014/main" id="{3BE7552A-3D06-4BDA-8BCC-BB2CCD97B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2825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239A05D4-BAD9-49A7-3229-41686BA7F4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6620719" cy="6858000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8351" y="919162"/>
            <a:ext cx="4671730" cy="1938337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BCDA1-5DA8-C359-F2B1-BC10C803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8351" y="2971800"/>
            <a:ext cx="4671729" cy="2967038"/>
          </a:xfrm>
        </p:spPr>
        <p:txBody>
          <a:bodyPr/>
          <a:lstStyle>
            <a:lvl1pPr marL="166688" indent="-166688">
              <a:lnSpc>
                <a:spcPct val="125000"/>
              </a:lnSpc>
              <a:buFont typeface="Arial" panose="020B0604020202020204" pitchFamily="34" charset="0"/>
              <a:buChar char="•"/>
              <a:defRPr sz="1600" b="0">
                <a:latin typeface="+mj-lt"/>
              </a:defRPr>
            </a:lvl1pPr>
            <a:lvl2pPr marL="346075" indent="-179388">
              <a:buFont typeface="Georgia" panose="02040502050405020303" pitchFamily="18" charset="0"/>
              <a:buChar char="–"/>
              <a:defRPr/>
            </a:lvl2pPr>
            <a:lvl3pPr marL="512763" indent="-166688">
              <a:defRPr/>
            </a:lvl3pPr>
            <a:lvl4pPr marL="692150" indent="-179388">
              <a:defRPr/>
            </a:lvl4pPr>
            <a:lvl5pPr marL="858838" indent="-166688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D55F7-3664-B826-100E-876C20C01969}"/>
              </a:ext>
            </a:extLst>
          </p:cNvPr>
          <p:cNvSpPr txBox="1"/>
          <p:nvPr userDrawn="1"/>
        </p:nvSpPr>
        <p:spPr>
          <a:xfrm>
            <a:off x="7118351" y="6501384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 b="1" dirty="0">
                <a:solidFill>
                  <a:schemeClr val="tx1"/>
                </a:solidFill>
              </a:rPr>
              <a:t>PwC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4885F81-E071-1548-5442-718A5D2785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69600" y="6501384"/>
            <a:ext cx="3657600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3">
            <a:extLst>
              <a:ext uri="{FF2B5EF4-FFF2-40B4-BE49-F238E27FC236}">
                <a16:creationId xmlns:a16="http://schemas.microsoft.com/office/drawing/2014/main" id="{3BE7552A-3D06-4BDA-8BCC-BB2CCD97B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579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239A05D4-BAD9-49A7-3229-41686BA7F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5648448" cy="6858000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488" y="400051"/>
            <a:ext cx="5632168" cy="917574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BCDA1-5DA8-C359-F2B1-BC10C803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9488" y="1946275"/>
            <a:ext cx="5632167" cy="3992563"/>
          </a:xfrm>
        </p:spPr>
        <p:txBody>
          <a:bodyPr/>
          <a:lstStyle>
            <a:lvl1pPr marL="166688" indent="-166688">
              <a:lnSpc>
                <a:spcPct val="125000"/>
              </a:lnSpc>
              <a:buFont typeface="Arial" panose="020B0604020202020204" pitchFamily="34" charset="0"/>
              <a:buChar char="•"/>
              <a:defRPr sz="1600" b="0">
                <a:latin typeface="+mj-lt"/>
              </a:defRPr>
            </a:lvl1pPr>
            <a:lvl2pPr marL="346075" indent="-179388">
              <a:buFont typeface="Georgia" panose="02040502050405020303" pitchFamily="18" charset="0"/>
              <a:buChar char="–"/>
              <a:defRPr/>
            </a:lvl2pPr>
            <a:lvl3pPr marL="512763" indent="-166688">
              <a:defRPr/>
            </a:lvl3pPr>
            <a:lvl4pPr marL="692150" indent="-179388">
              <a:defRPr/>
            </a:lvl4pPr>
            <a:lvl5pPr marL="858838" indent="-166688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D55F7-3664-B826-100E-876C20C01969}"/>
              </a:ext>
            </a:extLst>
          </p:cNvPr>
          <p:cNvSpPr txBox="1"/>
          <p:nvPr userDrawn="1"/>
        </p:nvSpPr>
        <p:spPr>
          <a:xfrm>
            <a:off x="6157913" y="6501384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 b="1" dirty="0">
                <a:solidFill>
                  <a:schemeClr val="tx1"/>
                </a:solidFill>
              </a:rPr>
              <a:t>PwC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4885F81-E071-1548-5442-718A5D2785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40116" y="6501384"/>
            <a:ext cx="4663440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3">
            <a:extLst>
              <a:ext uri="{FF2B5EF4-FFF2-40B4-BE49-F238E27FC236}">
                <a16:creationId xmlns:a16="http://schemas.microsoft.com/office/drawing/2014/main" id="{3BE7552A-3D06-4BDA-8BCC-BB2CCD97B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2670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239A05D4-BAD9-49A7-3229-41686BA7F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4676174" cy="6858000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063" y="400051"/>
            <a:ext cx="6602593" cy="917574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BCDA1-5DA8-C359-F2B1-BC10C803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064" y="1946275"/>
            <a:ext cx="6602592" cy="3992563"/>
          </a:xfrm>
        </p:spPr>
        <p:txBody>
          <a:bodyPr/>
          <a:lstStyle>
            <a:lvl1pPr marL="166688" indent="-166688">
              <a:lnSpc>
                <a:spcPct val="125000"/>
              </a:lnSpc>
              <a:buFont typeface="Arial" panose="020B0604020202020204" pitchFamily="34" charset="0"/>
              <a:buChar char="•"/>
              <a:defRPr sz="1600" b="0">
                <a:latin typeface="+mj-lt"/>
              </a:defRPr>
            </a:lvl1pPr>
            <a:lvl2pPr marL="346075" indent="-179388">
              <a:buFont typeface="Georgia" panose="02040502050405020303" pitchFamily="18" charset="0"/>
              <a:buChar char="–"/>
              <a:defRPr/>
            </a:lvl2pPr>
            <a:lvl3pPr marL="512763" indent="-166688">
              <a:defRPr/>
            </a:lvl3pPr>
            <a:lvl4pPr marL="692150" indent="-179388">
              <a:defRPr/>
            </a:lvl4pPr>
            <a:lvl5pPr marL="858838" indent="-166688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D55F7-3664-B826-100E-876C20C01969}"/>
              </a:ext>
            </a:extLst>
          </p:cNvPr>
          <p:cNvSpPr txBox="1"/>
          <p:nvPr userDrawn="1"/>
        </p:nvSpPr>
        <p:spPr>
          <a:xfrm>
            <a:off x="6157913" y="6497441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 b="1" dirty="0">
                <a:solidFill>
                  <a:schemeClr val="tx1"/>
                </a:solidFill>
              </a:rPr>
              <a:t>PwC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4885F81-E071-1548-5442-718A5D2785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40116" y="6497441"/>
            <a:ext cx="4663440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Slide Number Placeholder 13">
            <a:extLst>
              <a:ext uri="{FF2B5EF4-FFF2-40B4-BE49-F238E27FC236}">
                <a16:creationId xmlns:a16="http://schemas.microsoft.com/office/drawing/2014/main" id="{3BE7552A-3D06-4BDA-8BCC-BB2CCD97B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2578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920" y="400051"/>
            <a:ext cx="4274253" cy="142875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239A05D4-BAD9-49A7-3229-41686BA7F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920" y="1956003"/>
            <a:ext cx="4274253" cy="3982835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BCDA1-5DA8-C359-F2B1-BC10C803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063" y="400051"/>
            <a:ext cx="6591017" cy="5538787"/>
          </a:xfrm>
        </p:spPr>
        <p:txBody>
          <a:bodyPr/>
          <a:lstStyle>
            <a:lvl1pPr marL="166688" indent="-166688">
              <a:lnSpc>
                <a:spcPct val="125000"/>
              </a:lnSpc>
              <a:buFont typeface="Arial" panose="020B0604020202020204" pitchFamily="34" charset="0"/>
              <a:buChar char="•"/>
              <a:defRPr sz="1600" b="0">
                <a:latin typeface="+mj-lt"/>
              </a:defRPr>
            </a:lvl1pPr>
            <a:lvl2pPr marL="346075" indent="-179388">
              <a:buFont typeface="Georgia" panose="02040502050405020303" pitchFamily="18" charset="0"/>
              <a:buChar char="–"/>
              <a:defRPr/>
            </a:lvl2pPr>
            <a:lvl3pPr marL="512763" indent="-166688">
              <a:defRPr/>
            </a:lvl3pPr>
            <a:lvl4pPr marL="692150" indent="-179388">
              <a:defRPr/>
            </a:lvl4pPr>
            <a:lvl5pPr marL="858838" indent="-166688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38019E0-279D-A4EC-36F3-E0B1A717FC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B8872EE6-00EE-7E3B-FF0A-4031AD0A1F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211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6A14-ADD8-5266-1DE1-0BDFE2DFE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2" y="2699173"/>
            <a:ext cx="4182718" cy="2492990"/>
          </a:xfrm>
        </p:spPr>
        <p:txBody>
          <a:bodyPr wrap="square" anchor="b" anchorCtr="0">
            <a:sp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D73A66C0-F670-A68E-E8AB-864BA888682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209696" y="794063"/>
            <a:ext cx="6589884" cy="3328416"/>
          </a:xfrm>
        </p:spPr>
        <p:txBody>
          <a:bodyPr tIns="457200"/>
          <a:lstStyle>
            <a:lvl1pPr algn="ctr">
              <a:defRPr sz="18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5C0038A-3A68-0DB9-64FC-6F889D75D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97BC8435-1364-314D-C920-74E9DEDB1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185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rgbClr val="FFE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6A14-ADD8-5266-1DE1-0BDFE2DFE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2" y="2697480"/>
            <a:ext cx="4182718" cy="2492990"/>
          </a:xfrm>
        </p:spPr>
        <p:txBody>
          <a:bodyPr wrap="square" anchor="b" anchorCtr="0">
            <a:sp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E189DEE-6989-9A74-BDE8-CA73B91086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6DE5500C-FE6E-579B-63C3-09F6ADCF9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DD78BEAF-F2F8-DC26-B864-8F81821380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09696" y="786384"/>
            <a:ext cx="5754687" cy="3195638"/>
          </a:xfrm>
        </p:spPr>
        <p:txBody>
          <a:bodyPr tIns="73152"/>
          <a:lstStyle>
            <a:lvl1pPr marL="647700" indent="-55245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tabLst/>
              <a:defRPr sz="2800" b="0">
                <a:latin typeface="+mj-lt"/>
              </a:defRPr>
            </a:lvl1pPr>
            <a:lvl2pPr marL="690563" indent="-5730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28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3684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6A14-ADD8-5266-1DE1-0BDFE2DFE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2" y="2697480"/>
            <a:ext cx="4182718" cy="2492990"/>
          </a:xfrm>
        </p:spPr>
        <p:txBody>
          <a:bodyPr wrap="square" anchor="b" anchorCtr="0">
            <a:sp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D73A66C0-F670-A68E-E8AB-864BA888682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177701" y="818982"/>
            <a:ext cx="4324869" cy="2685354"/>
          </a:xfrm>
        </p:spPr>
        <p:txBody>
          <a:bodyPr tIns="457200"/>
          <a:lstStyle>
            <a:lvl1pPr algn="ctr">
              <a:defRPr sz="18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Table Placeholder 6">
            <a:extLst>
              <a:ext uri="{FF2B5EF4-FFF2-40B4-BE49-F238E27FC236}">
                <a16:creationId xmlns:a16="http://schemas.microsoft.com/office/drawing/2014/main" id="{CE0852A2-F289-0299-38DA-54988A9CF403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7711065" y="818982"/>
            <a:ext cx="4324869" cy="2685354"/>
          </a:xfrm>
        </p:spPr>
        <p:txBody>
          <a:bodyPr tIns="457200"/>
          <a:lstStyle>
            <a:lvl1pPr algn="ctr">
              <a:defRPr sz="18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D3D9662-5F2D-57D9-7407-78275144A6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417BEBC1-805D-DD3E-7FB7-E733D35B8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7651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bg>
      <p:bgPr>
        <a:solidFill>
          <a:srgbClr val="FFE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6A14-ADD8-5266-1DE1-0BDFE2DFE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2" y="2697480"/>
            <a:ext cx="4182718" cy="2492990"/>
          </a:xfrm>
        </p:spPr>
        <p:txBody>
          <a:bodyPr wrap="square" anchor="b" anchorCtr="0">
            <a:sp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EEDD237-2AD5-3154-E113-01E98DC09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C3079065-EEA7-BD3F-374F-2BD4FA1741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9EB10B1-191A-630B-CAE5-F7CB250CA4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81363" y="917575"/>
            <a:ext cx="4224722" cy="2589534"/>
          </a:xfrm>
        </p:spPr>
        <p:txBody>
          <a:bodyPr lIns="91440"/>
          <a:lstStyle>
            <a:lvl1pPr marL="292608" indent="-573088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tabLst/>
              <a:defRPr sz="1800" b="0">
                <a:latin typeface="+mj-lt"/>
              </a:defRPr>
            </a:lvl1pPr>
            <a:lvl2pPr marL="690563" indent="-5730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28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FB735FB7-5411-F2F1-D974-F773B1B836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08392" y="917575"/>
            <a:ext cx="4224722" cy="2589534"/>
          </a:xfrm>
        </p:spPr>
        <p:txBody>
          <a:bodyPr lIns="91440"/>
          <a:lstStyle>
            <a:lvl1pPr marL="393192" indent="-676656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tabLst>
                <a:tab pos="225425" algn="r"/>
              </a:tabLst>
              <a:defRPr sz="1800" b="0">
                <a:latin typeface="+mj-lt"/>
              </a:defRPr>
            </a:lvl1pPr>
            <a:lvl2pPr marL="690563" indent="-5730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sz="28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251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E0745CB-2FF7-A852-6865-A8F426EE12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add cover image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904" y="1963495"/>
            <a:ext cx="5664555" cy="1828800"/>
          </a:xfrm>
        </p:spPr>
        <p:txBody>
          <a:bodyPr anchor="t" anchorCtr="0"/>
          <a:lstStyle>
            <a:lvl1pPr algn="l">
              <a:lnSpc>
                <a:spcPct val="80000"/>
              </a:lnSpc>
              <a:spcBef>
                <a:spcPts val="1400"/>
              </a:spcBef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8AB6ED3-C5F6-877C-DAED-BEF7F304594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1903" y="6054487"/>
            <a:ext cx="4684447" cy="45322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  <a:defRPr sz="1400" b="0"/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style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B11A3AB-4A69-E082-016E-71E345371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391" y="383381"/>
            <a:ext cx="1064007" cy="51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26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9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399691" cy="12953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6606383" cy="400050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C6EFB28-C390-D7A6-7D24-D312EAB546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B0DF1CAE-AD0F-3704-E516-EFF052A28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8186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7"/>
            <a:ext cx="11399691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6606383" cy="400050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C6EFB28-C390-D7A6-7D24-D312EAB546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B0DF1CAE-AD0F-3704-E516-EFF052A28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C9977E-07C7-6A42-E691-FD4699CEC9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638" y="885381"/>
            <a:ext cx="11399837" cy="685800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28243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161467A-7063-86D7-24E8-072DC8FE5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403809" cy="94614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861B7B6-46DE-D3F1-62FD-E7B058FA4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4673445" cy="399256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2546D2-619E-D256-A62A-62019DAA47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6005" y="1946276"/>
            <a:ext cx="4673445" cy="399256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B51044C-932D-8FC3-B3AB-1F32819D3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A24DD9E3-0BCC-FF96-2B5A-1C600C721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024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161467A-7063-86D7-24E8-072DC8FE5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403809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861B7B6-46DE-D3F1-62FD-E7B058FA4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4673445" cy="399256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2546D2-619E-D256-A62A-62019DAA47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6005" y="1946276"/>
            <a:ext cx="4673445" cy="3992562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B51044C-932D-8FC3-B3AB-1F32819D3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A24DD9E3-0BCC-FF96-2B5A-1C600C721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241698-5CD8-C604-8076-E2C7174471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1638" y="886968"/>
            <a:ext cx="11399837" cy="685800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78310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161467A-7063-86D7-24E8-072DC8FE5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492184"/>
            <a:ext cx="3840957" cy="24545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CA843832-4448-8151-AB96-D139EF433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1444" y="402432"/>
            <a:ext cx="3649948" cy="4510882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FFD3C8C-DE95-11CF-E112-F1CDEBBBAF2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037638" y="371478"/>
            <a:ext cx="2514282" cy="248602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F56AB70-B001-F407-DDA0-8274B0815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BB0E27A5-BC84-EBC4-82C5-E8CF838E4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0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161467A-7063-86D7-24E8-072DC8FE5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3840958" cy="55668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CA843832-4448-8151-AB96-D139EF433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1444" y="402432"/>
            <a:ext cx="3649948" cy="2455068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2546D2-619E-D256-A62A-62019DAA47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037637" y="371478"/>
            <a:ext cx="2514283" cy="248602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51EE832E-3DC6-D6FD-08F2-B144435DF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01444" y="2977040"/>
            <a:ext cx="3649948" cy="2455068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F6631A4-F894-4AFF-B75F-0AABD9BAEA0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037637" y="2977040"/>
            <a:ext cx="2514283" cy="248602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0C2534F-0DED-9179-1BA0-BA7BBA63E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C21211E5-4A9D-2EA5-349A-BFEBB51D8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448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Four Images Matrix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F9B4C70A-448E-FF82-4DED-5DB3D9F57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CA843832-4448-8151-AB96-D139EF433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2831" y="1431438"/>
            <a:ext cx="2657075" cy="1938825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42546D2-619E-D256-A62A-62019DAA477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81363" y="1421451"/>
            <a:ext cx="2514283" cy="1938812"/>
          </a:xfrm>
        </p:spPr>
        <p:txBody>
          <a:bodyPr/>
          <a:lstStyle>
            <a:lvl1pPr>
              <a:lnSpc>
                <a:spcPct val="100000"/>
              </a:lnSpc>
              <a:spcAft>
                <a:spcPts val="1200"/>
              </a:spcAft>
              <a:defRPr sz="1500" b="1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51EE832E-3DC6-D6FD-08F2-B144435DF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831" y="3486944"/>
            <a:ext cx="2657075" cy="1938825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F6631A4-F894-4AFF-B75F-0AABD9BAEA0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281363" y="3486944"/>
            <a:ext cx="2514283" cy="193881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BF7E05F9-3B71-A92F-C27D-3EA729554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60294" y="1431438"/>
            <a:ext cx="2657075" cy="1938825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DEC8E4-3556-9DFF-F8E0-3E599203F394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37638" y="1421451"/>
            <a:ext cx="2514283" cy="193881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10" name="Picture Placeholder 14">
            <a:extLst>
              <a:ext uri="{FF2B5EF4-FFF2-40B4-BE49-F238E27FC236}">
                <a16:creationId xmlns:a16="http://schemas.microsoft.com/office/drawing/2014/main" id="{5436620D-30A8-EA32-EBA9-0FB0D98A3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0294" y="3486944"/>
            <a:ext cx="2657075" cy="1938825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8EEADAB-1623-2FF8-2487-6AA4F7EC358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037638" y="3486944"/>
            <a:ext cx="2514283" cy="1938812"/>
          </a:xfrm>
        </p:spPr>
        <p:txBody>
          <a:bodyPr/>
          <a:lstStyle>
            <a:lvl1pPr>
              <a:spcAft>
                <a:spcPts val="1200"/>
              </a:spcAft>
              <a:defRPr lang="en-US" sz="15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1E3B5C0-2252-2AC3-B6AC-A233A36FBD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3634351F-B70F-FAD9-F7BB-519E4552F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4677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190286-B276-0735-9C4A-0DC61C621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DB73B279-0425-58C9-A443-09B373446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8392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7"/>
            <a:ext cx="11399691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190286-B276-0735-9C4A-0DC61C621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DB73B279-0425-58C9-A443-09B373446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2027B2-3AF9-ACB0-EFBF-E307D2CA34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0050" y="886968"/>
            <a:ext cx="11401425" cy="658368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7041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69EA8B36-F386-C764-DAD6-33D7736D9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946275"/>
            <a:ext cx="3280410" cy="39925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defRPr sz="2000" b="1">
                <a:latin typeface="+mn-lt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1946275"/>
            <a:ext cx="3280410" cy="3992563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E946374-FA30-CA90-8DA8-4D3D9C8D9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B7BD091D-1A71-D98C-9FBE-055914E89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3709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03C5ED-E0DF-61C8-7A95-440C9FF7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07973"/>
            <a:ext cx="4671732" cy="1298448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18CD4E-B949-EF88-4945-7E36C0015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294" y="402655"/>
            <a:ext cx="5641181" cy="3521964"/>
          </a:xfrm>
        </p:spPr>
        <p:txBody>
          <a:bodyPr/>
          <a:lstStyle>
            <a:lvl1pPr>
              <a:lnSpc>
                <a:spcPct val="125000"/>
              </a:lnSpc>
              <a:defRPr sz="15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5979435-2CA0-F566-8195-3E80CC2D61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3A2C4AA3-8599-3431-5E25-2E68E7DB9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625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3FDB890-3693-B329-5A7C-C65A3B124F7E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2336" y="1439508"/>
            <a:ext cx="5237163" cy="4510088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8671" y="2468208"/>
            <a:ext cx="2754667" cy="3481388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9048041" y="2468208"/>
            <a:ext cx="2754667" cy="3481388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9626A07-2517-5726-4FDD-0AC9D9299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06046AFA-0660-1D2A-C174-4EABDBEAA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883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D560317-BC9E-E5E9-EC4B-BE83B3CA1553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02336" y="1949410"/>
            <a:ext cx="3280410" cy="1535153"/>
          </a:xfrm>
        </p:spPr>
        <p:txBody>
          <a:bodyPr wrap="square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3614568"/>
            <a:ext cx="3280410" cy="2270480"/>
          </a:xfrm>
        </p:spPr>
        <p:txBody>
          <a:bodyPr/>
          <a:lstStyle>
            <a:lvl1pPr>
              <a:lnSpc>
                <a:spcPct val="100000"/>
              </a:lnSpc>
              <a:spcAft>
                <a:spcPts val="1000"/>
              </a:spcAft>
              <a:defRPr sz="1800" b="1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957033"/>
            <a:ext cx="3280410" cy="3992563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1957033"/>
            <a:ext cx="3280410" cy="3992563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955500F-3808-9CA2-1F44-A641645714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E6F2E23D-BB9F-B34F-EC85-66F73AA73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5774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and Four 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D560317-BC9E-E5E9-EC4B-BE83B3CA1553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02336" y="1949410"/>
            <a:ext cx="3280410" cy="1535153"/>
          </a:xfrm>
        </p:spPr>
        <p:txBody>
          <a:bodyPr wrap="square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3614568"/>
            <a:ext cx="3280410" cy="227048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800" b="1">
                <a:latin typeface="+mn-lt"/>
              </a:defRPr>
            </a:lvl1pPr>
            <a:lvl2pPr>
              <a:spcBef>
                <a:spcPts val="600"/>
              </a:spcBef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957034"/>
            <a:ext cx="3280410" cy="1527529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4500">
                <a:latin typeface="+mn-lt"/>
              </a:defRPr>
            </a:lvl2pPr>
            <a:lvl3pPr marL="0" indent="0">
              <a:spcBef>
                <a:spcPts val="100"/>
              </a:spcBef>
              <a:buNone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8E7DA0-330F-0EFA-F5EA-9B8D8ADDB8B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087958" y="1957034"/>
            <a:ext cx="3280410" cy="1527529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4500">
                <a:latin typeface="+mn-lt"/>
              </a:defRPr>
            </a:lvl2pPr>
            <a:lvl3pPr marL="0" indent="0">
              <a:spcBef>
                <a:spcPts val="100"/>
              </a:spcBef>
              <a:buNone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934F8D-EEE5-A5C7-4F51-62B220EA007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2435" y="3727982"/>
            <a:ext cx="3280410" cy="1527529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4500" b="0"/>
            </a:lvl1pPr>
            <a:lvl2pPr>
              <a:lnSpc>
                <a:spcPct val="100000"/>
              </a:lnSpc>
              <a:spcBef>
                <a:spcPts val="0"/>
              </a:spcBef>
              <a:defRPr sz="1200"/>
            </a:lvl2pPr>
            <a:lvl3pPr marL="0" indent="0">
              <a:spcBef>
                <a:spcPts val="100"/>
              </a:spcBef>
              <a:buNone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6F4A050-73C7-4EF8-22E1-17E2117180F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087958" y="3727982"/>
            <a:ext cx="3280410" cy="1527529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4500" b="0"/>
            </a:lvl1pPr>
            <a:lvl2pPr>
              <a:lnSpc>
                <a:spcPct val="100000"/>
              </a:lnSpc>
              <a:spcBef>
                <a:spcPts val="0"/>
              </a:spcBef>
              <a:defRPr sz="1200"/>
            </a:lvl2pPr>
            <a:lvl3pPr marL="0" indent="0">
              <a:spcBef>
                <a:spcPts val="100"/>
              </a:spcBef>
              <a:buNone/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279AEC2-3D38-AA3C-D9ED-F56066F025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1F2E443D-FB19-EC91-F034-92383A4D9E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522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Two Sma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9CDDF52B-DBF3-6EA5-316F-86B168D5B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440338"/>
            <a:ext cx="3448050" cy="4498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defRPr sz="2000" b="1">
                <a:latin typeface="+mn-lt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1440338"/>
            <a:ext cx="3280410" cy="1929924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D986D8FF-CF64-064A-9F64-6F1DDA4C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42435" y="3689588"/>
            <a:ext cx="3621405" cy="2257189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1440339"/>
            <a:ext cx="3280410" cy="1929924"/>
          </a:xfrm>
        </p:spPr>
        <p:txBody>
          <a:bodyPr tIns="18288"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A4F26F45-080E-2E94-7AE8-D48A53D6B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84820" y="3689588"/>
            <a:ext cx="3621405" cy="2257189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67D3849-C8CD-8658-1466-0AC905A329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45FB2FC1-37EA-E80B-8E2C-5BB79F82C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979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12157443-656C-E355-D086-838984BEE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089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C4FF4641-ED6B-EA6B-E1D6-5913E5D1C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0050" y="1434783"/>
            <a:ext cx="3621405" cy="2449830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4008120"/>
            <a:ext cx="3280410" cy="1930718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38BD24F-B7A9-6A5E-4B91-293E35C96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47197" y="1434783"/>
            <a:ext cx="3621405" cy="2449830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4008120"/>
            <a:ext cx="3280410" cy="1930718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3EA62964-C972-788F-A145-641910913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84820" y="1434783"/>
            <a:ext cx="3621405" cy="2449830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4008120"/>
            <a:ext cx="3280410" cy="1930718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6D39F23-E441-3514-2A4F-F9CCA2911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FE222EB9-6543-2E06-6048-C32D6D58F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8502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TItle Two Image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32898A4C-932E-23E9-DC30-A54F1747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02723"/>
            <a:ext cx="3389473" cy="19299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D986D8FF-CF64-064A-9F64-6F1DDA4C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42435" y="410052"/>
            <a:ext cx="3621405" cy="3474561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4007380"/>
            <a:ext cx="3280410" cy="1939925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A4F26F45-080E-2E94-7AE8-D48A53D6B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84820" y="410052"/>
            <a:ext cx="3621405" cy="3474561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4007380"/>
            <a:ext cx="3280410" cy="1939925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BD5BA45-6FFD-0692-0F0F-E110F28E6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6A0EF6EA-3F57-5496-E0F3-4864ED110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505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63492E0-8524-F0F0-654F-078445BB7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406322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5"/>
            <a:ext cx="2757805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DA3B61-E81A-0B10-D611-AF1F185E4D0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89821" y="1946275"/>
            <a:ext cx="2752324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0C713-EACB-22E0-3AE1-304A75F202F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66511" y="1946275"/>
            <a:ext cx="2749927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2AF188-3D2C-76B0-48DA-0C564B17792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058730" y="1946275"/>
            <a:ext cx="2749927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4BACFA0-1865-CA7A-660A-9F840AA5E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BCCFAC37-C331-299A-576E-FB4D9E873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8286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63492E0-8524-F0F0-654F-078445BB7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7"/>
            <a:ext cx="11406322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5"/>
            <a:ext cx="2757805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DA3B61-E81A-0B10-D611-AF1F185E4D0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89821" y="1946275"/>
            <a:ext cx="2752324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0C713-EACB-22E0-3AE1-304A75F202F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66511" y="1946275"/>
            <a:ext cx="2749927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2AF188-3D2C-76B0-48DA-0C564B17792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058730" y="1946275"/>
            <a:ext cx="2749927" cy="4035425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4BACFA0-1865-CA7A-660A-9F840AA5E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BCCFAC37-C331-299A-576E-FB4D9E873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AE7EEF-B347-4D56-A6AE-448368A5B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1638" y="886968"/>
            <a:ext cx="11407775" cy="685800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47090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Inf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281D6954-23FD-DBC4-8238-AE64FBE5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3484563"/>
            <a:ext cx="3280410" cy="2454275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42435" y="3484563"/>
            <a:ext cx="3280410" cy="2454275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84820" y="3484563"/>
            <a:ext cx="3280410" cy="2454275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DAB432F-854F-42B3-F530-13E74D7AAA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3B9F6906-FD55-4ECF-BC68-21EDA9D47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3146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Inf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63492E0-8524-F0F0-654F-078445BB7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406322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484563"/>
            <a:ext cx="2757805" cy="2497137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DA3B61-E81A-0B10-D611-AF1F185E4D0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5769" y="3484563"/>
            <a:ext cx="2752324" cy="2497137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0C713-EACB-22E0-3AE1-304A75F202F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52459" y="3484563"/>
            <a:ext cx="2749927" cy="2497137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2AF188-3D2C-76B0-48DA-0C564B17792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058730" y="3484563"/>
            <a:ext cx="2749927" cy="2497137"/>
          </a:xfrm>
        </p:spPr>
        <p:txBody>
          <a:bodyPr rIns="91440"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5B11690-3DC6-7B4C-5196-E388A51146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408A6C4D-3F5E-1CC8-64FD-F01177BD1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57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7914" y="400050"/>
            <a:ext cx="5643562" cy="2970214"/>
          </a:xfrm>
        </p:spPr>
        <p:txBody>
          <a:bodyPr/>
          <a:lstStyle>
            <a:lvl1pPr>
              <a:spcAft>
                <a:spcPts val="1200"/>
              </a:spcAft>
              <a:defRPr sz="14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998913"/>
            <a:ext cx="4801396" cy="14255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13">
            <a:extLst>
              <a:ext uri="{FF2B5EF4-FFF2-40B4-BE49-F238E27FC236}">
                <a16:creationId xmlns:a16="http://schemas.microsoft.com/office/drawing/2014/main" id="{83F37CB8-4B0C-85FD-979D-0EFBFDE2A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C41-CB60-9C3F-4A21-4DCCF3B44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3447482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95187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Intro Four Content Four Infographic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36A1FE59-52D8-7819-FCA0-4B8512415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088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908" y="2975077"/>
            <a:ext cx="2730641" cy="2956580"/>
          </a:xfrm>
          <a:solidFill>
            <a:srgbClr val="FFE8D4"/>
          </a:solidFill>
        </p:spPr>
        <p:txBody>
          <a:bodyPr lIns="182880" tIns="1645920"/>
          <a:lstStyle>
            <a:lvl1pPr>
              <a:spcAft>
                <a:spcPts val="1800"/>
              </a:spcAft>
              <a:defRPr sz="1500"/>
            </a:lvl1pPr>
            <a:lvl2pPr>
              <a:spcBef>
                <a:spcPts val="0"/>
              </a:spcBef>
              <a:defRPr sz="1200"/>
            </a:lvl2pPr>
            <a:lvl3pPr>
              <a:spcBef>
                <a:spcPts val="0"/>
              </a:spcBef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F624C-8E74-64EA-25D6-81C018D703C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2401" y="2975077"/>
            <a:ext cx="2730641" cy="2956580"/>
          </a:xfrm>
          <a:solidFill>
            <a:srgbClr val="FFE8D4"/>
          </a:solidFill>
        </p:spPr>
        <p:txBody>
          <a:bodyPr lIns="182880" tIns="1645920"/>
          <a:lstStyle>
            <a:lvl1pPr>
              <a:spcAft>
                <a:spcPts val="1800"/>
              </a:spcAft>
              <a:defRPr sz="1500"/>
            </a:lvl1pPr>
            <a:lvl2pPr>
              <a:spcBef>
                <a:spcPts val="0"/>
              </a:spcBef>
              <a:defRPr sz="1200"/>
            </a:lvl2pPr>
            <a:lvl3pPr>
              <a:spcBef>
                <a:spcPts val="0"/>
              </a:spcBef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5BA71C3-8B98-CBAD-967B-B8C200A9F9D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181894" y="2975077"/>
            <a:ext cx="2730641" cy="2956580"/>
          </a:xfrm>
          <a:solidFill>
            <a:srgbClr val="FFE8D4"/>
          </a:solidFill>
        </p:spPr>
        <p:txBody>
          <a:bodyPr lIns="182880" tIns="1645920"/>
          <a:lstStyle>
            <a:lvl1pPr>
              <a:spcAft>
                <a:spcPts val="1800"/>
              </a:spcAft>
              <a:defRPr sz="1500"/>
            </a:lvl1pPr>
            <a:lvl2pPr>
              <a:spcBef>
                <a:spcPts val="0"/>
              </a:spcBef>
              <a:defRPr sz="1200"/>
            </a:lvl2pPr>
            <a:lvl3pPr>
              <a:spcBef>
                <a:spcPts val="0"/>
              </a:spcBef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3A7053-6A7D-A8F8-4656-87270953BD6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71386" y="2975077"/>
            <a:ext cx="2730641" cy="2956580"/>
          </a:xfrm>
          <a:solidFill>
            <a:srgbClr val="FFE8D4"/>
          </a:solidFill>
        </p:spPr>
        <p:txBody>
          <a:bodyPr lIns="182880" tIns="1645920"/>
          <a:lstStyle>
            <a:lvl1pPr>
              <a:spcAft>
                <a:spcPts val="1800"/>
              </a:spcAft>
              <a:defRPr sz="1500"/>
            </a:lvl1pPr>
            <a:lvl2pPr>
              <a:spcBef>
                <a:spcPts val="0"/>
              </a:spcBef>
              <a:defRPr sz="1200"/>
            </a:lvl2pPr>
            <a:lvl3pPr>
              <a:spcBef>
                <a:spcPts val="0"/>
              </a:spcBef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C48D2-B18D-75C7-0C7E-1D9DB1396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D9EBCD51-8DA2-A863-38B9-4D39E92CB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80E08F-9CFF-A0A0-CB3A-AC9CDC3AD14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02336" y="1428750"/>
            <a:ext cx="5645947" cy="1428750"/>
          </a:xfrm>
        </p:spPr>
        <p:txBody>
          <a:bodyPr rIns="91440"/>
          <a:lstStyle>
            <a:lvl1pPr>
              <a:defRPr sz="2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356772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68A701A6-89AB-4B4D-0870-B17023D69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406322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4">
            <a:extLst>
              <a:ext uri="{FF2B5EF4-FFF2-40B4-BE49-F238E27FC236}">
                <a16:creationId xmlns:a16="http://schemas.microsoft.com/office/drawing/2014/main" id="{5F5E5E69-4FFF-DFC2-659C-7E55787A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336" y="1428750"/>
            <a:ext cx="2647951" cy="2455863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998913"/>
            <a:ext cx="2757805" cy="19827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4">
            <a:extLst>
              <a:ext uri="{FF2B5EF4-FFF2-40B4-BE49-F238E27FC236}">
                <a16:creationId xmlns:a16="http://schemas.microsoft.com/office/drawing/2014/main" id="{FEE2C3B1-D32B-2DC8-8154-D81D14148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89821" y="1428750"/>
            <a:ext cx="2647951" cy="2455863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DA3B61-E81A-0B10-D611-AF1F185E4D0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89821" y="3998913"/>
            <a:ext cx="2752324" cy="19827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E4143737-9FAE-4BEB-0906-D059D53A4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6511" y="1428750"/>
            <a:ext cx="2647951" cy="2455863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0C713-EACB-22E0-3AE1-304A75F202F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66511" y="3998913"/>
            <a:ext cx="2749927" cy="19827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5FAA5E52-06C6-50C6-842F-09B2897EB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58730" y="1428750"/>
            <a:ext cx="2647951" cy="2455863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2AF188-3D2C-76B0-48DA-0C564B17792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058730" y="3998913"/>
            <a:ext cx="2749927" cy="19827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C3E4A20-48E1-6B96-207C-2A01DD8E9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404392E8-8FC9-D8AC-538E-69F5A15C1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8695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3858E610-9BD2-B05C-EB3A-1A76DB512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DB5F46A-D65E-8319-07D3-423E64224A7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9482" y="1443674"/>
            <a:ext cx="2597467" cy="3980813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2000" b="1">
                <a:latin typeface="+mn-lt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3C981AC-1133-16A2-C7BE-8EEEC24A1CC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3938" y="1443674"/>
            <a:ext cx="2597467" cy="3980813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A4F26F45-080E-2E94-7AE8-D48A53D6B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5570" y="1428750"/>
            <a:ext cx="5634604" cy="2455863"/>
          </a:xfrm>
          <a:solidFill>
            <a:schemeClr val="bg2"/>
          </a:solidFill>
        </p:spPr>
        <p:txBody>
          <a:bodyPr tIns="73152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F220BC4-6918-5D08-690A-5DF19E0F69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47639" y="4041936"/>
            <a:ext cx="2765425" cy="1929924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8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DA732D9-8671-5C81-D1CA-1C96F66F29C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044749" y="4041936"/>
            <a:ext cx="2765425" cy="1929924"/>
          </a:xfrm>
        </p:spPr>
        <p:txBody>
          <a:bodyPr/>
          <a:lstStyle>
            <a:lvl1pPr>
              <a:lnSpc>
                <a:spcPct val="100000"/>
              </a:lnSpc>
              <a:spcAft>
                <a:spcPts val="1300"/>
              </a:spcAft>
              <a:defRPr sz="1200" b="0">
                <a:latin typeface="+mj-lt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5361E65-8489-022E-9A46-0B36035A1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6F60ED92-61BC-58F9-6255-C99E6BFB7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626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5F55CA50-833E-6AD7-FF00-933528AC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77C545-7EB4-7043-6F4E-6EF59E44A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DE2265-798C-4C34-2F7A-9E37AD0B72E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30243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929FFD-F8B6-8070-3AC3-1EF5C988CD6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249006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70EFDA-9453-BCA5-D941-12F2ACA2074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7769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3C9BD80-9837-E8C2-7515-BE852BF7BDF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086532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8414709-ADE5-C602-1625-C637F6C5FB1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005295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FC01FB3-8B1A-6F97-AB07-F4AF0F675F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2E9AFACD-CF24-6CBE-B881-BC67257530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389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5F55CA50-833E-6AD7-FF00-933528AC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7"/>
            <a:ext cx="11399691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77C545-7EB4-7043-6F4E-6EF59E44A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DE2265-798C-4C34-2F7A-9E37AD0B72E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330243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929FFD-F8B6-8070-3AC3-1EF5C988CD6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249006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70EFDA-9453-BCA5-D941-12F2ACA2074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7769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3C9BD80-9837-E8C2-7515-BE852BF7BDF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086532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8414709-ADE5-C602-1625-C637F6C5FB1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005295" y="1949196"/>
            <a:ext cx="1796733" cy="3521964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FC01FB3-8B1A-6F97-AB07-F4AF0F675F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2E9AFACD-CF24-6CBE-B881-BC67257530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018B1A-B52B-AC9A-63B1-F00217B38E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1638" y="886968"/>
            <a:ext cx="11399837" cy="685800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59731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Six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Placeholder 1">
            <a:extLst>
              <a:ext uri="{FF2B5EF4-FFF2-40B4-BE49-F238E27FC236}">
                <a16:creationId xmlns:a16="http://schemas.microsoft.com/office/drawing/2014/main" id="{9C59803B-BF63-6637-E0C7-431792ED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3E53EE2-D031-FB0F-FA32-18DFB38D853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02336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77C545-7EB4-7043-6F4E-6EF59E44A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544A30F-D4EB-D59A-37AC-6229A950B4E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326433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604CA07-6A61-6EE7-9AB7-5D1AC3E61585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2326433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C17F671-8B9C-F9FE-AEDA-9A8FBDDADA36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4249006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9B651F7-7166-CE84-83FD-8A58F6870DE8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4249006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CE30FE5-2A66-1ECD-730E-80C2B769357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67769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90F1832-1857-55DA-5830-56D2E0B84073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167769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67701D3-6751-E230-8414-4D83FACD1903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086532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D9D2967-C22A-B1DF-008F-37A536CDA2A4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8086532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64E5050-91BD-1F8D-DCE3-AFCCBA5D49FE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10005295" y="1949410"/>
            <a:ext cx="1800543" cy="1415772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15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0B501A3-4C30-D139-31F2-53CC077019FD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10005295" y="3488436"/>
            <a:ext cx="1796733" cy="2443101"/>
          </a:xfrm>
        </p:spPr>
        <p:txBody>
          <a:bodyPr/>
          <a:lstStyle>
            <a:lvl1pPr>
              <a:spcAft>
                <a:spcPts val="1200"/>
              </a:spcAft>
              <a:defRPr sz="1500"/>
            </a:lvl1pPr>
            <a:lvl2pPr>
              <a:lnSpc>
                <a:spcPct val="100000"/>
              </a:lnSpc>
              <a:spcBef>
                <a:spcPts val="300"/>
              </a:spcBef>
              <a:defRPr sz="1100"/>
            </a:lvl2pPr>
            <a:lvl3pPr>
              <a:lnSpc>
                <a:spcPct val="100000"/>
              </a:lnSpc>
              <a:defRPr sz="11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953C0A1-993D-3C98-C331-16749B76A8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15441E1C-321B-0C48-3C86-6A2676A09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670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883" y="-300748"/>
            <a:ext cx="5638005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340C10-F5A2-1E40-474D-C57EC62F0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6039888" y="593396"/>
            <a:ext cx="941937" cy="62295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12700" marR="5080" lvl="0" indent="0" defTabSz="914400" eaLnBrk="1" fontAlgn="auto" latinLnBrk="0" hangingPunct="1">
              <a:lnSpc>
                <a:spcPct val="8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800" b="1" u="none" strike="noStrike" kern="0" cap="none" spc="-105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“</a:t>
            </a:r>
            <a:endParaRPr lang="en-US" sz="6000" b="1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3B15-3502-F478-0302-DCABA0B4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3135" y="1317530"/>
            <a:ext cx="5668962" cy="3758184"/>
          </a:xfrm>
        </p:spPr>
        <p:txBody>
          <a:bodyPr/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4000" b="0" spc="-5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4983333"/>
            <a:ext cx="4702359" cy="101484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2B9EA5E-E423-D219-6037-CCB61AE3B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C901CE32-26BB-268E-2590-66DB5ADDF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53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16" y="-300748"/>
            <a:ext cx="5647097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4BAF2E-BAB1-C03F-41A7-B26DABB21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72991" y="2732672"/>
            <a:ext cx="941937" cy="62295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12700" marR="5080" lvl="0" indent="0" defTabSz="914400" eaLnBrk="1" fontAlgn="auto" latinLnBrk="0" hangingPunct="1">
              <a:lnSpc>
                <a:spcPct val="8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800" b="1" u="none" strike="noStrike" kern="0" cap="none" spc="-105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“</a:t>
            </a:r>
            <a:endParaRPr lang="en-US" sz="6000" b="1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3B15-3502-F478-0302-DCABA0B4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485571"/>
            <a:ext cx="5498502" cy="2503272"/>
          </a:xfrm>
        </p:spPr>
        <p:txBody>
          <a:bodyPr/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3200" b="0" spc="-5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60655EE7-5FC0-8DDF-88F0-21ECCBD7D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50276" y="393871"/>
            <a:ext cx="5660724" cy="4544842"/>
          </a:xfrm>
          <a:custGeom>
            <a:avLst/>
            <a:gdLst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0 w 5660724"/>
              <a:gd name="connsiteY3" fmla="*/ 4544842 h 4544842"/>
              <a:gd name="connsiteX4" fmla="*/ 0 w 5660724"/>
              <a:gd name="connsiteY4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056464 w 5660724"/>
              <a:gd name="connsiteY3" fmla="*/ 4536269 h 4544842"/>
              <a:gd name="connsiteX4" fmla="*/ 0 w 5660724"/>
              <a:gd name="connsiteY4" fmla="*/ 4544842 h 4544842"/>
              <a:gd name="connsiteX5" fmla="*/ 0 w 5660724"/>
              <a:gd name="connsiteY5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643204 w 5660724"/>
              <a:gd name="connsiteY3" fmla="*/ 4521029 h 4544842"/>
              <a:gd name="connsiteX4" fmla="*/ 2056464 w 5660724"/>
              <a:gd name="connsiteY4" fmla="*/ 4536269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231724 w 5660724"/>
              <a:gd name="connsiteY3" fmla="*/ 4071449 h 4544842"/>
              <a:gd name="connsiteX4" fmla="*/ 2056464 w 5660724"/>
              <a:gd name="connsiteY4" fmla="*/ 4536269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925144 w 5660724"/>
              <a:gd name="connsiteY3" fmla="*/ 3781889 h 4544842"/>
              <a:gd name="connsiteX4" fmla="*/ 2056464 w 5660724"/>
              <a:gd name="connsiteY4" fmla="*/ 4536269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909904 w 5660724"/>
              <a:gd name="connsiteY3" fmla="*/ 4109549 h 4544842"/>
              <a:gd name="connsiteX4" fmla="*/ 2056464 w 5660724"/>
              <a:gd name="connsiteY4" fmla="*/ 4536269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909904 w 5660724"/>
              <a:gd name="connsiteY3" fmla="*/ 4109549 h 4544842"/>
              <a:gd name="connsiteX4" fmla="*/ 2612724 w 5660724"/>
              <a:gd name="connsiteY4" fmla="*/ 4528649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909904 w 5660724"/>
              <a:gd name="connsiteY3" fmla="*/ 4109549 h 4544842"/>
              <a:gd name="connsiteX4" fmla="*/ 2534143 w 5660724"/>
              <a:gd name="connsiteY4" fmla="*/ 4442924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909904 w 5660724"/>
              <a:gd name="connsiteY3" fmla="*/ 4109549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771791 w 5660724"/>
              <a:gd name="connsiteY3" fmla="*/ 3971436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544842 h 4544842"/>
              <a:gd name="connsiteX3" fmla="*/ 2874185 w 5660724"/>
              <a:gd name="connsiteY3" fmla="*/ 4114311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60724 w 5660724"/>
              <a:gd name="connsiteY2" fmla="*/ 4113836 h 4544842"/>
              <a:gd name="connsiteX3" fmla="*/ 2874185 w 5660724"/>
              <a:gd name="connsiteY3" fmla="*/ 4114311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72631"/>
              <a:gd name="connsiteY0" fmla="*/ 0 h 4544842"/>
              <a:gd name="connsiteX1" fmla="*/ 5660724 w 5672631"/>
              <a:gd name="connsiteY1" fmla="*/ 0 h 4544842"/>
              <a:gd name="connsiteX2" fmla="*/ 5672631 w 5672631"/>
              <a:gd name="connsiteY2" fmla="*/ 4054305 h 4544842"/>
              <a:gd name="connsiteX3" fmla="*/ 2874185 w 5672631"/>
              <a:gd name="connsiteY3" fmla="*/ 4114311 h 4544842"/>
              <a:gd name="connsiteX4" fmla="*/ 2593674 w 5672631"/>
              <a:gd name="connsiteY4" fmla="*/ 4535793 h 4544842"/>
              <a:gd name="connsiteX5" fmla="*/ 0 w 5672631"/>
              <a:gd name="connsiteY5" fmla="*/ 4544842 h 4544842"/>
              <a:gd name="connsiteX6" fmla="*/ 0 w 5672631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55963 w 5660724"/>
              <a:gd name="connsiteY2" fmla="*/ 4120980 h 4544842"/>
              <a:gd name="connsiteX3" fmla="*/ 2874185 w 5660724"/>
              <a:gd name="connsiteY3" fmla="*/ 4114311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  <a:gd name="connsiteX0" fmla="*/ 0 w 5660724"/>
              <a:gd name="connsiteY0" fmla="*/ 0 h 4544842"/>
              <a:gd name="connsiteX1" fmla="*/ 5660724 w 5660724"/>
              <a:gd name="connsiteY1" fmla="*/ 0 h 4544842"/>
              <a:gd name="connsiteX2" fmla="*/ 5655963 w 5660724"/>
              <a:gd name="connsiteY2" fmla="*/ 4120980 h 4544842"/>
              <a:gd name="connsiteX3" fmla="*/ 2874185 w 5660724"/>
              <a:gd name="connsiteY3" fmla="*/ 4121455 h 4544842"/>
              <a:gd name="connsiteX4" fmla="*/ 2593674 w 5660724"/>
              <a:gd name="connsiteY4" fmla="*/ 4535793 h 4544842"/>
              <a:gd name="connsiteX5" fmla="*/ 0 w 5660724"/>
              <a:gd name="connsiteY5" fmla="*/ 4544842 h 4544842"/>
              <a:gd name="connsiteX6" fmla="*/ 0 w 5660724"/>
              <a:gd name="connsiteY6" fmla="*/ 0 h 454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60724" h="4544842">
                <a:moveTo>
                  <a:pt x="0" y="0"/>
                </a:moveTo>
                <a:lnTo>
                  <a:pt x="5660724" y="0"/>
                </a:lnTo>
                <a:lnTo>
                  <a:pt x="5655963" y="4120980"/>
                </a:lnTo>
                <a:lnTo>
                  <a:pt x="2874185" y="4121455"/>
                </a:lnTo>
                <a:lnTo>
                  <a:pt x="2593674" y="4535793"/>
                </a:lnTo>
                <a:lnTo>
                  <a:pt x="0" y="454484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tIns="1280160"/>
          <a:lstStyle>
            <a:lvl1pPr algn="ctr">
              <a:defRPr b="0" i="0"/>
            </a:lvl1pPr>
          </a:lstStyle>
          <a:p>
            <a:r>
              <a:rPr lang="en-US" dirty="0"/>
              <a:t>Click icon to add picture—do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not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scale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or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stretch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this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photo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placeholder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50276" y="4987818"/>
            <a:ext cx="5660724" cy="730266"/>
          </a:xfrm>
        </p:spPr>
        <p:txBody>
          <a:bodyPr/>
          <a:lstStyle>
            <a:lvl1pPr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600"/>
            </a:lvl1pPr>
            <a:lvl2pPr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6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E32291E-24B4-2FB8-4B35-A439686DB9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61A378F0-4CD0-C4E0-D2F7-5959B577E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315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Image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516" y="-300748"/>
            <a:ext cx="5647097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4BAF2E-BAB1-C03F-41A7-B26DABB21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72991" y="2732672"/>
            <a:ext cx="941937" cy="62295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12700" marR="5080" lvl="0" indent="0" defTabSz="914400" eaLnBrk="1" fontAlgn="auto" latinLnBrk="0" hangingPunct="1">
              <a:lnSpc>
                <a:spcPct val="8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800" b="1" u="none" strike="noStrike" kern="0" cap="none" spc="-105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“</a:t>
            </a:r>
            <a:endParaRPr lang="en-US" sz="6000" b="1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3B15-3502-F478-0302-DCABA0B4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485571"/>
            <a:ext cx="5498502" cy="2503272"/>
          </a:xfrm>
        </p:spPr>
        <p:txBody>
          <a:bodyPr/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3200" b="0" spc="-5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AE626E5-51F6-0BEB-2AFE-FE78E1409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ph type="pic" sz="quarter" idx="11" hasCustomPrompt="1"/>
          </p:nvPr>
        </p:nvSpPr>
        <p:spPr>
          <a:xfrm>
            <a:off x="6163970" y="400050"/>
            <a:ext cx="5637503" cy="4521510"/>
          </a:xfrm>
          <a:custGeom>
            <a:avLst/>
            <a:gdLst>
              <a:gd name="connsiteX0" fmla="*/ 0 w 5637503"/>
              <a:gd name="connsiteY0" fmla="*/ 0 h 4521510"/>
              <a:gd name="connsiteX1" fmla="*/ 5637503 w 5637503"/>
              <a:gd name="connsiteY1" fmla="*/ 0 h 4521510"/>
              <a:gd name="connsiteX2" fmla="*/ 5636321 w 5637503"/>
              <a:gd name="connsiteY2" fmla="*/ 2101892 h 4521510"/>
              <a:gd name="connsiteX3" fmla="*/ 5635136 w 5637503"/>
              <a:gd name="connsiteY3" fmla="*/ 4208474 h 4521510"/>
              <a:gd name="connsiteX4" fmla="*/ 2786509 w 5637503"/>
              <a:gd name="connsiteY4" fmla="*/ 4206576 h 4521510"/>
              <a:gd name="connsiteX5" fmla="*/ 2583036 w 5637503"/>
              <a:gd name="connsiteY5" fmla="*/ 4512498 h 4521510"/>
              <a:gd name="connsiteX6" fmla="*/ 0 w 5637503"/>
              <a:gd name="connsiteY6" fmla="*/ 4521510 h 452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37503" h="4521510">
                <a:moveTo>
                  <a:pt x="0" y="0"/>
                </a:moveTo>
                <a:lnTo>
                  <a:pt x="5637503" y="0"/>
                </a:lnTo>
                <a:lnTo>
                  <a:pt x="5636321" y="2101892"/>
                </a:lnTo>
                <a:cubicBezTo>
                  <a:pt x="5636518" y="2804481"/>
                  <a:pt x="5636716" y="3507070"/>
                  <a:pt x="5635136" y="4208474"/>
                </a:cubicBezTo>
                <a:lnTo>
                  <a:pt x="2786509" y="4206576"/>
                </a:lnTo>
                <a:lnTo>
                  <a:pt x="2583036" y="4512498"/>
                </a:lnTo>
                <a:lnTo>
                  <a:pt x="0" y="452151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1280160" bIns="2743200" anchor="t" anchorCtr="0">
            <a:noAutofit/>
          </a:bodyPr>
          <a:lstStyle>
            <a:lvl1pPr algn="ctr">
              <a:defRPr b="0" i="0"/>
            </a:lvl1pPr>
          </a:lstStyle>
          <a:p>
            <a:r>
              <a:rPr lang="en-US" dirty="0"/>
              <a:t>Click icon to add picture—do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not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scale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or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stretch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this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photo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placeholder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50276" y="4987818"/>
            <a:ext cx="5660724" cy="730266"/>
          </a:xfrm>
        </p:spPr>
        <p:txBody>
          <a:bodyPr/>
          <a:lstStyle>
            <a:lvl1pPr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600"/>
            </a:lvl1pPr>
            <a:lvl2pPr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60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05F451-C7FA-B67A-7A4E-B4953B3BF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07A1FB0A-E7CA-63CD-DB09-C9F16CA91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98819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v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743AD5A7-567D-9EC7-BECB-71D2480F2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12192000" cy="6857999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0050" y="-300748"/>
            <a:ext cx="5634788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339CEB-91F9-B7FD-86D6-A4C114DA3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3536" y="400051"/>
            <a:ext cx="6078018" cy="5024273"/>
          </a:xfrm>
          <a:custGeom>
            <a:avLst/>
            <a:gdLst>
              <a:gd name="connsiteX0" fmla="*/ 0 w 6078018"/>
              <a:gd name="connsiteY0" fmla="*/ 0 h 5024273"/>
              <a:gd name="connsiteX1" fmla="*/ 6078018 w 6078018"/>
              <a:gd name="connsiteY1" fmla="*/ 0 h 5024273"/>
              <a:gd name="connsiteX2" fmla="*/ 6078018 w 6078018"/>
              <a:gd name="connsiteY2" fmla="*/ 4662902 h 5024273"/>
              <a:gd name="connsiteX3" fmla="*/ 3041951 w 6078018"/>
              <a:gd name="connsiteY3" fmla="*/ 4663975 h 5024273"/>
              <a:gd name="connsiteX4" fmla="*/ 2829053 w 6078018"/>
              <a:gd name="connsiteY4" fmla="*/ 5023866 h 5024273"/>
              <a:gd name="connsiteX5" fmla="*/ 0 w 6078018"/>
              <a:gd name="connsiteY5" fmla="*/ 5024273 h 502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78018" h="5024273">
                <a:moveTo>
                  <a:pt x="0" y="0"/>
                </a:moveTo>
                <a:lnTo>
                  <a:pt x="6078018" y="0"/>
                </a:lnTo>
                <a:lnTo>
                  <a:pt x="6078018" y="4662902"/>
                </a:lnTo>
                <a:lnTo>
                  <a:pt x="3041951" y="4663975"/>
                </a:lnTo>
                <a:lnTo>
                  <a:pt x="2829053" y="5023866"/>
                </a:lnTo>
                <a:lnTo>
                  <a:pt x="0" y="502427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411480" tIns="1170432" rIns="365760">
            <a:noAutofit/>
          </a:bodyPr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3200" b="0" spc="-5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59197" y="4470739"/>
            <a:ext cx="4704858" cy="51083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D1BEFAC-D99F-7020-6110-CD8460311A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4728" y="6501384"/>
            <a:ext cx="365760" cy="161583"/>
          </a:xfrm>
        </p:spPr>
        <p:txBody>
          <a:bodyPr anchor="b" anchorCtr="0">
            <a:noAutofit/>
          </a:bodyPr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PwC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DFE5ED4-420E-CADB-A68A-A7D421280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961284F9-299F-5762-4D10-4246CB963F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EFB371-D664-A7CF-D5EE-BB0684D60FED}"/>
              </a:ext>
            </a:extLst>
          </p:cNvPr>
          <p:cNvSpPr txBox="1"/>
          <p:nvPr userDrawn="1"/>
        </p:nvSpPr>
        <p:spPr>
          <a:xfrm>
            <a:off x="6034838" y="299570"/>
            <a:ext cx="762000" cy="83820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12700" marR="5080" lvl="0" indent="0" defTabSz="914400" eaLnBrk="1" fontAlgn="auto" latinLnBrk="0" hangingPunct="1"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800" b="1" u="none" strike="noStrike" kern="0" cap="none" spc="-105" normalizeH="0" baseline="0" noProof="0" dirty="0">
                <a:ln>
                  <a:noFill/>
                </a:ln>
                <a:solidFill>
                  <a:srgbClr val="FC5108"/>
                </a:solidFill>
                <a:effectLst/>
                <a:uLnTx/>
                <a:uFillTx/>
                <a:latin typeface="+mn-lt"/>
                <a:cs typeface="Arial" panose="020B0604020202020204" pitchFamily="34" charset="0"/>
              </a:rPr>
              <a:t>“</a:t>
            </a:r>
            <a:endParaRPr kumimoji="0" lang="en-US" sz="13800" b="1" u="none" strike="noStrike" kern="0" cap="none" spc="0" normalizeH="0" baseline="0" noProof="0" dirty="0">
              <a:ln>
                <a:noFill/>
              </a:ln>
              <a:solidFill>
                <a:srgbClr val="FC5108"/>
              </a:solidFill>
              <a:effectLst/>
              <a:uLnTx/>
              <a:uFillTx/>
              <a:latin typeface="+mn-lt"/>
              <a:cs typeface="Arial" panose="020B0604020202020204" pitchFamily="34" charset="0"/>
            </a:endParaRPr>
          </a:p>
          <a:p>
            <a:endParaRPr lang="en-US" sz="6000" b="1" dirty="0">
              <a:solidFill>
                <a:srgbClr val="FC5108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59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7914" y="400050"/>
            <a:ext cx="5643562" cy="3998913"/>
          </a:xfrm>
        </p:spPr>
        <p:txBody>
          <a:bodyPr/>
          <a:lstStyle>
            <a:lvl1pPr>
              <a:spcAft>
                <a:spcPts val="1200"/>
              </a:spcAft>
              <a:defRPr sz="14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998913"/>
            <a:ext cx="4801396" cy="14255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13">
            <a:extLst>
              <a:ext uri="{FF2B5EF4-FFF2-40B4-BE49-F238E27FC236}">
                <a16:creationId xmlns:a16="http://schemas.microsoft.com/office/drawing/2014/main" id="{83F37CB8-4B0C-85FD-979D-0EFBFDE2A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C41-CB60-9C3F-4A21-4DCCF3B44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3447482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252175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0050" y="-300748"/>
            <a:ext cx="5643563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1694" y="4463448"/>
            <a:ext cx="4704858" cy="53589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E2EE15-D090-23D5-91E1-84A48D697B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1192" y="737608"/>
            <a:ext cx="5671976" cy="4744821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100000"/>
              </a:lnSpc>
              <a:defRPr sz="66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DF16A-3F0F-40AD-25BD-32F2F4A17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E1340CD9-3B8A-B030-B8FC-EAD510678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92040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2">
    <p:bg>
      <p:bgPr>
        <a:solidFill>
          <a:srgbClr val="DFE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0050" y="-300748"/>
            <a:ext cx="5643563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4462272"/>
            <a:ext cx="4704858" cy="53589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E2EE15-D090-23D5-91E1-84A48D697B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3056" y="740664"/>
            <a:ext cx="5671976" cy="4744821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100000"/>
              </a:lnSpc>
              <a:defRPr sz="66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BD27D-46ED-F893-79F1-23481FEA9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8206B60F-A556-76A5-2FBC-4C736F4B1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54572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3">
    <p:bg>
      <p:bgPr>
        <a:solidFill>
          <a:srgbClr val="FFE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2336" y="-300748"/>
            <a:ext cx="5641277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4462272"/>
            <a:ext cx="4704858" cy="53589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E2EE15-D090-23D5-91E1-84A48D697B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3056" y="740664"/>
            <a:ext cx="5671976" cy="4744821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100000"/>
              </a:lnSpc>
              <a:defRPr sz="66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77249-98B8-FACA-4ACE-60FB5325B0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3427FF8A-B4F7-3F6B-6AC3-2F7EC1DCA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5598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F2C136D6-EB53-8EAB-067D-F21D72B54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12192000" cy="6857999"/>
          </a:xfrm>
          <a:solidFill>
            <a:schemeClr val="bg1">
              <a:lumMod val="85000"/>
            </a:schemeClr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663" y="-319682"/>
            <a:ext cx="5695950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4462272"/>
            <a:ext cx="4704858" cy="53589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E2EE15-D090-23D5-91E1-84A48D697B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3056" y="740664"/>
            <a:ext cx="5671976" cy="4744821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100000"/>
              </a:lnSpc>
              <a:defRPr sz="66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D3CF2F-7A33-6AA8-EBBC-3A558D724586}"/>
              </a:ext>
            </a:extLst>
          </p:cNvPr>
          <p:cNvSpPr txBox="1"/>
          <p:nvPr userDrawn="1"/>
        </p:nvSpPr>
        <p:spPr>
          <a:xfrm>
            <a:off x="394728" y="6501384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1050" b="1" dirty="0">
                <a:solidFill>
                  <a:schemeClr val="bg1"/>
                </a:solidFill>
              </a:rPr>
              <a:t>PwC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94593D8-AEB6-3CA5-7E3B-6BA6D552D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C1E67C1D-7D69-01C7-F212-8FD6EC41D5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53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D055151-7117-866F-6824-F774A7F56F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284" y="3480486"/>
            <a:ext cx="4499480" cy="2458352"/>
          </a:xfrm>
        </p:spPr>
        <p:txBody>
          <a:bodyPr/>
          <a:lstStyle>
            <a:lvl1pPr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F96854-0B82-0332-CB0D-B653A047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ph type="pic" sz="quarter" idx="11" hasCustomPrompt="1"/>
          </p:nvPr>
        </p:nvSpPr>
        <p:spPr>
          <a:xfrm>
            <a:off x="5199063" y="400050"/>
            <a:ext cx="6614842" cy="5539040"/>
          </a:xfrm>
          <a:custGeom>
            <a:avLst/>
            <a:gdLst>
              <a:gd name="connsiteX0" fmla="*/ 2370 w 6614842"/>
              <a:gd name="connsiteY0" fmla="*/ 0 h 5539040"/>
              <a:gd name="connsiteX1" fmla="*/ 6614842 w 6614842"/>
              <a:gd name="connsiteY1" fmla="*/ 0 h 5539040"/>
              <a:gd name="connsiteX2" fmla="*/ 6611213 w 6614842"/>
              <a:gd name="connsiteY2" fmla="*/ 5179084 h 5539040"/>
              <a:gd name="connsiteX3" fmla="*/ 3320084 w 6614842"/>
              <a:gd name="connsiteY3" fmla="*/ 5175675 h 5539040"/>
              <a:gd name="connsiteX4" fmla="*/ 3075776 w 6614842"/>
              <a:gd name="connsiteY4" fmla="*/ 5539040 h 5539040"/>
              <a:gd name="connsiteX5" fmla="*/ 0 w 6614842"/>
              <a:gd name="connsiteY5" fmla="*/ 5536403 h 5539040"/>
              <a:gd name="connsiteX6" fmla="*/ 2078 w 6614842"/>
              <a:gd name="connsiteY6" fmla="*/ 2755139 h 553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14842" h="5539040">
                <a:moveTo>
                  <a:pt x="2370" y="0"/>
                </a:moveTo>
                <a:lnTo>
                  <a:pt x="6614842" y="0"/>
                </a:lnTo>
                <a:lnTo>
                  <a:pt x="6611213" y="5179084"/>
                </a:lnTo>
                <a:lnTo>
                  <a:pt x="3320084" y="5175675"/>
                </a:lnTo>
                <a:lnTo>
                  <a:pt x="3075776" y="5539040"/>
                </a:lnTo>
                <a:lnTo>
                  <a:pt x="0" y="5536403"/>
                </a:lnTo>
                <a:cubicBezTo>
                  <a:pt x="1583" y="4615367"/>
                  <a:pt x="1979" y="3686592"/>
                  <a:pt x="2078" y="2755139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lIns="914400" tIns="1554480" rIns="914400">
            <a:noAutofit/>
          </a:bodyPr>
          <a:lstStyle>
            <a:lvl1pPr algn="ctr">
              <a:defRPr b="0" i="0"/>
            </a:lvl1pPr>
          </a:lstStyle>
          <a:p>
            <a:r>
              <a:rPr lang="en-US" dirty="0"/>
              <a:t>Click icon to add picture—do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not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scale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or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stretch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this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photo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placeholder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29E8A37-B7AE-34F5-AC2C-2C3307E45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83E901E5-0C0F-02C2-6E8B-66E81BE06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3725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EA67855-93A6-BD43-750C-42D579FD0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3737453" cy="12953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E1A1E6-6268-D4D9-C145-1013364B1C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2336" y="2979420"/>
            <a:ext cx="3727450" cy="26209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>
              <a:defRPr sz="1200">
                <a:latin typeface="+mj-lt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FA2383-F769-2E5D-64C9-71C8F2AC6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ph type="pic" sz="quarter" idx="11" hasCustomPrompt="1"/>
          </p:nvPr>
        </p:nvSpPr>
        <p:spPr>
          <a:xfrm>
            <a:off x="5199063" y="402336"/>
            <a:ext cx="6614837" cy="5532376"/>
          </a:xfrm>
          <a:custGeom>
            <a:avLst/>
            <a:gdLst>
              <a:gd name="connsiteX0" fmla="*/ 2369 w 6614837"/>
              <a:gd name="connsiteY0" fmla="*/ 0 h 5532376"/>
              <a:gd name="connsiteX1" fmla="*/ 6614837 w 6614837"/>
              <a:gd name="connsiteY1" fmla="*/ 0 h 5532376"/>
              <a:gd name="connsiteX2" fmla="*/ 6611213 w 6614837"/>
              <a:gd name="connsiteY2" fmla="*/ 5172420 h 5532376"/>
              <a:gd name="connsiteX3" fmla="*/ 3320084 w 6614837"/>
              <a:gd name="connsiteY3" fmla="*/ 5169011 h 5532376"/>
              <a:gd name="connsiteX4" fmla="*/ 3075776 w 6614837"/>
              <a:gd name="connsiteY4" fmla="*/ 5532376 h 5532376"/>
              <a:gd name="connsiteX5" fmla="*/ 0 w 6614837"/>
              <a:gd name="connsiteY5" fmla="*/ 5529739 h 5532376"/>
              <a:gd name="connsiteX6" fmla="*/ 2078 w 6614837"/>
              <a:gd name="connsiteY6" fmla="*/ 2748475 h 553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14837" h="5532376">
                <a:moveTo>
                  <a:pt x="2369" y="0"/>
                </a:moveTo>
                <a:lnTo>
                  <a:pt x="6614837" y="0"/>
                </a:lnTo>
                <a:lnTo>
                  <a:pt x="6611213" y="5172420"/>
                </a:lnTo>
                <a:lnTo>
                  <a:pt x="3320084" y="5169011"/>
                </a:lnTo>
                <a:lnTo>
                  <a:pt x="3075776" y="5532376"/>
                </a:lnTo>
                <a:lnTo>
                  <a:pt x="0" y="5529739"/>
                </a:lnTo>
                <a:cubicBezTo>
                  <a:pt x="1583" y="4608703"/>
                  <a:pt x="1979" y="3679928"/>
                  <a:pt x="2078" y="2748475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lIns="914400" tIns="1554480" rIns="914400">
            <a:noAutofit/>
          </a:bodyPr>
          <a:lstStyle>
            <a:lvl1pPr algn="ctr">
              <a:defRPr b="0" i="0"/>
            </a:lvl1pPr>
          </a:lstStyle>
          <a:p>
            <a:r>
              <a:rPr lang="en-US" dirty="0"/>
              <a:t>Click icon to add picture—do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not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scale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or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stretch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this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photo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placeholder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619E784-11F4-A104-BB77-5E8F8D39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BF37CFFA-3D80-3409-C50E-D2A382F26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0663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EA67855-93A6-BD43-750C-42D579FD0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2457451"/>
            <a:ext cx="2767808" cy="76581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E1A1E6-6268-D4D9-C145-1013364B1C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2336" y="3492183"/>
            <a:ext cx="2757805" cy="2115820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200" b="0">
                <a:latin typeface="+mj-lt"/>
              </a:defRPr>
            </a:lvl1pPr>
            <a:lvl2pPr>
              <a:defRPr sz="1200">
                <a:latin typeface="+mn-lt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65F8295-3C5A-A1AE-F43F-1FA6D8B2F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30A1C61F-1977-8EC5-355B-66B6908EB5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8FF515D-AF08-494F-FFD1-C5F2FEFB4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pic" sz="quarter" idx="13" hasCustomPrompt="1"/>
          </p:nvPr>
        </p:nvSpPr>
        <p:spPr>
          <a:xfrm>
            <a:off x="3288471" y="400050"/>
            <a:ext cx="8513514" cy="5540196"/>
          </a:xfrm>
          <a:custGeom>
            <a:avLst/>
            <a:gdLst>
              <a:gd name="connsiteX0" fmla="*/ 3049 w 8513514"/>
              <a:gd name="connsiteY0" fmla="*/ 0 h 5540196"/>
              <a:gd name="connsiteX1" fmla="*/ 8513003 w 8513514"/>
              <a:gd name="connsiteY1" fmla="*/ 0 h 5540196"/>
              <a:gd name="connsiteX2" fmla="*/ 8512994 w 8513514"/>
              <a:gd name="connsiteY2" fmla="*/ 10458 h 5540196"/>
              <a:gd name="connsiteX3" fmla="*/ 8513514 w 8513514"/>
              <a:gd name="connsiteY3" fmla="*/ 10458 h 5540196"/>
              <a:gd name="connsiteX4" fmla="*/ 8508849 w 8513514"/>
              <a:gd name="connsiteY4" fmla="*/ 5182877 h 5540196"/>
              <a:gd name="connsiteX5" fmla="*/ 4273312 w 8513514"/>
              <a:gd name="connsiteY5" fmla="*/ 5179468 h 5540196"/>
              <a:gd name="connsiteX6" fmla="*/ 4037481 w 8513514"/>
              <a:gd name="connsiteY6" fmla="*/ 5538070 h 5540196"/>
              <a:gd name="connsiteX7" fmla="*/ 511 w 8513514"/>
              <a:gd name="connsiteY7" fmla="*/ 5540196 h 5540196"/>
              <a:gd name="connsiteX8" fmla="*/ 527 w 8513514"/>
              <a:gd name="connsiteY8" fmla="*/ 5529738 h 5540196"/>
              <a:gd name="connsiteX9" fmla="*/ 0 w 8513514"/>
              <a:gd name="connsiteY9" fmla="*/ 5529738 h 5540196"/>
              <a:gd name="connsiteX10" fmla="*/ 2674 w 8513514"/>
              <a:gd name="connsiteY10" fmla="*/ 2748474 h 5540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513514" h="5540196">
                <a:moveTo>
                  <a:pt x="3049" y="0"/>
                </a:moveTo>
                <a:lnTo>
                  <a:pt x="8513003" y="0"/>
                </a:lnTo>
                <a:lnTo>
                  <a:pt x="8512994" y="10458"/>
                </a:lnTo>
                <a:lnTo>
                  <a:pt x="8513514" y="10458"/>
                </a:lnTo>
                <a:lnTo>
                  <a:pt x="8508849" y="5182877"/>
                </a:lnTo>
                <a:lnTo>
                  <a:pt x="4273312" y="5179468"/>
                </a:lnTo>
                <a:lnTo>
                  <a:pt x="4037481" y="5538070"/>
                </a:lnTo>
                <a:lnTo>
                  <a:pt x="511" y="5540196"/>
                </a:lnTo>
                <a:lnTo>
                  <a:pt x="527" y="5529738"/>
                </a:lnTo>
                <a:lnTo>
                  <a:pt x="0" y="5529738"/>
                </a:lnTo>
                <a:cubicBezTo>
                  <a:pt x="2037" y="4608702"/>
                  <a:pt x="2547" y="3679927"/>
                  <a:pt x="2674" y="2748474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lIns="1188720" tIns="1554480" rIns="1188720">
            <a:noAutofit/>
          </a:bodyPr>
          <a:lstStyle>
            <a:lvl1pPr algn="ctr">
              <a:defRPr b="0" i="0"/>
            </a:lvl1pPr>
          </a:lstStyle>
          <a:p>
            <a:r>
              <a:rPr lang="en-US" dirty="0"/>
              <a:t>Click icon to add picture—do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not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scale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or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stretch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this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photo</a:t>
            </a:r>
            <a:r>
              <a:rPr lang="en-US" sz="15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26920685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0050" y="-300748"/>
            <a:ext cx="5643563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949215D-624C-7D6A-5688-62477C18FAD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150275" y="918220"/>
            <a:ext cx="5660723" cy="1846659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3B15-3502-F478-0302-DCABA0B4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0276" y="2433637"/>
            <a:ext cx="5660724" cy="3027363"/>
          </a:xfrm>
        </p:spPr>
        <p:txBody>
          <a:bodyPr/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6600" b="0" spc="-5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B293083-8587-219C-C524-D809D6A86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5AC9A00F-F989-8AFC-7652-904E0B2E4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37C9592-01FB-4A3C-B7D0-60D0B86B7CC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1967" y="4513993"/>
            <a:ext cx="4684384" cy="143271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1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8135966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Data 2">
    <p:bg>
      <p:bgPr>
        <a:solidFill>
          <a:srgbClr val="FFE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A1D7-A824-48A0-3E0C-4A7C86CA63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0050" y="-300748"/>
            <a:ext cx="5643563" cy="249299"/>
          </a:xfrm>
        </p:spPr>
        <p:txBody>
          <a:bodyPr wrap="square">
            <a:spAutoFit/>
          </a:bodyPr>
          <a:lstStyle>
            <a:lvl1pPr>
              <a:defRPr sz="1800" b="0"/>
            </a:lvl1pPr>
          </a:lstStyle>
          <a:p>
            <a:r>
              <a:rPr lang="en-US" dirty="0"/>
              <a:t>Title for accessibility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DB721-FE7A-8DE5-B433-99C88BFAE50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1967" y="4513993"/>
            <a:ext cx="4684384" cy="143271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1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800" b="0">
                <a:latin typeface="+mj-lt"/>
              </a:defRPr>
            </a:lvl2pPr>
            <a:lvl3pPr marL="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949215D-624C-7D6A-5688-62477C18FAD8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150275" y="918220"/>
            <a:ext cx="5651199" cy="1846659"/>
          </a:xfr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3B15-3502-F478-0302-DCABA0B4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0276" y="2433637"/>
            <a:ext cx="5660724" cy="3027363"/>
          </a:xfrm>
        </p:spPr>
        <p:txBody>
          <a:bodyPr/>
          <a:lstStyle>
            <a:lvl1pPr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defRPr sz="6600" b="0" spc="-5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88750FF-80B0-EEE6-F89F-A76248A4F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5E9F5B4A-B723-2879-D7EE-D016027E28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5247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Stack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369B2012-7A09-E6A5-2473-4DB6823B0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806524E-A06F-7FE8-9CD5-2244991C1E3D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02336" y="3492183"/>
            <a:ext cx="3719830" cy="2446655"/>
          </a:xfrm>
        </p:spPr>
        <p:txBody>
          <a:bodyPr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2400" b="1">
                <a:latin typeface="+mn-lt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099A4469-274E-EB1F-F85D-D95E959AA14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99978" y="1424941"/>
            <a:ext cx="1804072" cy="1432560"/>
          </a:xfrm>
          <a:solidFill>
            <a:schemeClr val="bg2"/>
          </a:solidFill>
        </p:spPr>
        <p:txBody>
          <a:bodyPr tIns="4572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0678072-A6EC-A7CF-E412-0D3F27A1A0A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127838" y="1446213"/>
            <a:ext cx="3711612" cy="14112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Picture Placeholder 14">
            <a:extLst>
              <a:ext uri="{FF2B5EF4-FFF2-40B4-BE49-F238E27FC236}">
                <a16:creationId xmlns:a16="http://schemas.microsoft.com/office/drawing/2014/main" id="{750FAC0A-93E6-9A08-7990-0346002AB7C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9978" y="2981643"/>
            <a:ext cx="1804072" cy="1432560"/>
          </a:xfrm>
          <a:solidFill>
            <a:schemeClr val="bg2"/>
          </a:solidFill>
        </p:spPr>
        <p:txBody>
          <a:bodyPr tIns="4572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62FE28B-1451-7A6D-A415-8DE9235897A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127838" y="2979420"/>
            <a:ext cx="3711612" cy="14112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Picture Placeholder 14">
            <a:extLst>
              <a:ext uri="{FF2B5EF4-FFF2-40B4-BE49-F238E27FC236}">
                <a16:creationId xmlns:a16="http://schemas.microsoft.com/office/drawing/2014/main" id="{C66DD72C-97BB-14F2-361C-2441F75A432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99978" y="4521518"/>
            <a:ext cx="1804072" cy="1432560"/>
          </a:xfrm>
          <a:solidFill>
            <a:schemeClr val="bg2"/>
          </a:solidFill>
        </p:spPr>
        <p:txBody>
          <a:bodyPr tIns="4572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DD78EAE-A704-D3CE-D6AA-6E6E52DCA21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127838" y="4519931"/>
            <a:ext cx="3711612" cy="1411287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A56C71D-1695-AE64-7C05-4DD0750A3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3EB5F658-B8CE-7FB5-990E-79F690D1E1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65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7914" y="400050"/>
            <a:ext cx="5643562" cy="5653088"/>
          </a:xfrm>
        </p:spPr>
        <p:txBody>
          <a:bodyPr/>
          <a:lstStyle>
            <a:lvl1pPr>
              <a:spcAft>
                <a:spcPts val="1200"/>
              </a:spcAft>
              <a:defRPr sz="14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998913"/>
            <a:ext cx="4801396" cy="14255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13">
            <a:extLst>
              <a:ext uri="{FF2B5EF4-FFF2-40B4-BE49-F238E27FC236}">
                <a16:creationId xmlns:a16="http://schemas.microsoft.com/office/drawing/2014/main" id="{83F37CB8-4B0C-85FD-979D-0EFBFDE2A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C41-CB60-9C3F-4A21-4DCCF3B44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3447482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162161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Large S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0A5006C-1C3A-4674-032E-590F9BDB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444092"/>
            <a:ext cx="4688683" cy="24490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8B33F3-7C1D-479F-3B92-0DE073C2E4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65533" y="880660"/>
            <a:ext cx="5636494" cy="204542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200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05126B4-5061-ACE1-29DB-F4E4B93050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A318CA9E-32E8-938F-0187-CE5990310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D440408-8D82-6FAB-8574-86AD0978A5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5850" y="3500447"/>
            <a:ext cx="5635625" cy="2438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77415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0A5006C-1C3A-4674-032E-590F9BDB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492183"/>
            <a:ext cx="5645946" cy="24466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1931EA-4F62-CD08-4165-33E0864045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18350" y="400050"/>
            <a:ext cx="4683125" cy="2970213"/>
          </a:xfrm>
          <a:solidFill>
            <a:schemeClr val="accent1"/>
          </a:solidFill>
        </p:spPr>
        <p:txBody>
          <a:bodyPr lIns="274320" tIns="274320"/>
          <a:lstStyle>
            <a:lvl1pPr>
              <a:spcAft>
                <a:spcPts val="6000"/>
              </a:spcAft>
              <a:defRPr sz="8600" b="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defRPr b="1">
                <a:latin typeface="+mn-lt"/>
              </a:defRPr>
            </a:lvl2pPr>
          </a:lstStyle>
          <a:p>
            <a:pPr lvl="0"/>
            <a:r>
              <a:rPr lang="en-US" dirty="0"/>
              <a:t>0,000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2A3DA15-4C69-255A-358A-480458D2D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B39A73BF-92D5-1C5F-A374-82FF24059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B8C705A-7501-8BB2-360F-85F75D8C54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37638" y="3484563"/>
            <a:ext cx="2757487" cy="1939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539548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Sta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0A5006C-1C3A-4674-032E-590F9BDB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492183"/>
            <a:ext cx="5241133" cy="24466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1931EA-4F62-CD08-4165-33E0864045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7914" y="400050"/>
            <a:ext cx="2765424" cy="2777490"/>
          </a:xfrm>
          <a:solidFill>
            <a:srgbClr val="B5BCC4"/>
          </a:solidFill>
        </p:spPr>
        <p:txBody>
          <a:bodyPr lIns="274320" tIns="91440"/>
          <a:lstStyle>
            <a:lvl1pPr>
              <a:spcAft>
                <a:spcPts val="1200"/>
              </a:spcAft>
              <a:tabLst>
                <a:tab pos="457200" algn="l"/>
              </a:tabLst>
              <a:defRPr sz="5400" b="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 sz="1000" b="1"/>
            </a:lvl2pPr>
          </a:lstStyle>
          <a:p>
            <a:pPr lvl="0"/>
            <a:r>
              <a:rPr lang="en-US" dirty="0"/>
              <a:t>0,000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A5BD2F-F935-E22A-B6DD-EB0D8C3A47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20155" y="2457450"/>
            <a:ext cx="2481263" cy="552451"/>
          </a:xfrm>
        </p:spPr>
        <p:txBody>
          <a:bodyPr anchor="b" anchorCtr="0"/>
          <a:lstStyle>
            <a:lvl1pPr>
              <a:spcBef>
                <a:spcPts val="0"/>
              </a:spcBef>
              <a:spcAft>
                <a:spcPts val="600"/>
              </a:spcAft>
              <a:defRPr sz="10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C582E75-9A43-D86C-AB0D-17BB800A57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6051" y="400050"/>
            <a:ext cx="2765424" cy="2777490"/>
          </a:xfrm>
          <a:solidFill>
            <a:schemeClr val="accent1"/>
          </a:solidFill>
        </p:spPr>
        <p:txBody>
          <a:bodyPr lIns="274320" tIns="91440"/>
          <a:lstStyle>
            <a:lvl1pPr>
              <a:spcAft>
                <a:spcPts val="1200"/>
              </a:spcAft>
              <a:tabLst>
                <a:tab pos="457200" algn="l"/>
              </a:tabLst>
              <a:defRPr sz="5400" b="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 sz="1000" b="1"/>
            </a:lvl2pPr>
          </a:lstStyle>
          <a:p>
            <a:pPr lvl="0"/>
            <a:r>
              <a:rPr lang="en-US" dirty="0"/>
              <a:t>0,000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F01FD17-7652-99C0-4EF4-C1ABF553BD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98292" y="2457450"/>
            <a:ext cx="2481263" cy="552451"/>
          </a:xfrm>
        </p:spPr>
        <p:txBody>
          <a:bodyPr anchor="b" anchorCtr="0"/>
          <a:lstStyle>
            <a:lvl1pPr>
              <a:spcBef>
                <a:spcPts val="0"/>
              </a:spcBef>
              <a:spcAft>
                <a:spcPts val="600"/>
              </a:spcAft>
              <a:defRPr sz="10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ED57F60-7B48-DB96-E422-6BF4821C02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7914" y="3308287"/>
            <a:ext cx="2765424" cy="2777490"/>
          </a:xfrm>
          <a:solidFill>
            <a:srgbClr val="FFE8D4"/>
          </a:solidFill>
        </p:spPr>
        <p:txBody>
          <a:bodyPr lIns="274320" tIns="91440"/>
          <a:lstStyle>
            <a:lvl1pPr>
              <a:spcAft>
                <a:spcPts val="1200"/>
              </a:spcAft>
              <a:tabLst>
                <a:tab pos="457200" algn="l"/>
              </a:tabLst>
              <a:defRPr sz="5400" b="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 sz="1000" b="1"/>
            </a:lvl2pPr>
          </a:lstStyle>
          <a:p>
            <a:pPr lvl="0"/>
            <a:r>
              <a:rPr lang="en-US" dirty="0"/>
              <a:t>0,000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3EC6947C-841E-3FA9-114B-E3D478A0F9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20155" y="5365687"/>
            <a:ext cx="2481263" cy="552451"/>
          </a:xfrm>
        </p:spPr>
        <p:txBody>
          <a:bodyPr anchor="b" anchorCtr="0"/>
          <a:lstStyle>
            <a:lvl1pPr>
              <a:spcBef>
                <a:spcPts val="0"/>
              </a:spcBef>
              <a:spcAft>
                <a:spcPts val="600"/>
              </a:spcAft>
              <a:defRPr sz="10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E2EFFE0-4881-5E4A-962D-11FF92C9F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036051" y="3308287"/>
            <a:ext cx="2765424" cy="2777490"/>
          </a:xfrm>
          <a:solidFill>
            <a:srgbClr val="DFE3E6"/>
          </a:solidFill>
        </p:spPr>
        <p:txBody>
          <a:bodyPr lIns="274320" tIns="91440"/>
          <a:lstStyle>
            <a:lvl1pPr>
              <a:spcAft>
                <a:spcPts val="1200"/>
              </a:spcAft>
              <a:tabLst>
                <a:tab pos="457200" algn="l"/>
              </a:tabLst>
              <a:defRPr sz="5400" b="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 sz="1000" b="1"/>
            </a:lvl2pPr>
          </a:lstStyle>
          <a:p>
            <a:pPr lvl="0"/>
            <a:r>
              <a:rPr lang="en-US" dirty="0"/>
              <a:t>0,000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C5905E4E-9C03-893D-2D65-9DF29B1CD2B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98292" y="5365687"/>
            <a:ext cx="2481263" cy="552451"/>
          </a:xfrm>
        </p:spPr>
        <p:txBody>
          <a:bodyPr anchor="b" anchorCtr="0"/>
          <a:lstStyle>
            <a:lvl1pPr>
              <a:spcBef>
                <a:spcPts val="0"/>
              </a:spcBef>
              <a:spcAft>
                <a:spcPts val="600"/>
              </a:spcAft>
              <a:defRPr sz="1000" b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DEF9E9E-37B4-DAB9-8C1D-1576E02EB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B40D576B-0FB8-2293-FB69-1C5178F9E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1732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ACEF0AF-E2A8-B95F-9038-793C9FF94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8B33F3-7C1D-479F-3B92-0DE073C2E4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336" y="2459736"/>
            <a:ext cx="3310128" cy="969264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99FF79-E280-3938-1C31-43318E483BD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3497972"/>
            <a:ext cx="3310128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C7F8D0-E3EF-7617-C2AE-022970D36D3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7643" y="2459736"/>
            <a:ext cx="3310128" cy="969264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110A441-AAF8-956B-4228-2D18EE68948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247643" y="3497972"/>
            <a:ext cx="3310128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DB98D30-AF89-AE84-76DB-5252AE8FD14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87598" y="2459736"/>
            <a:ext cx="3310128" cy="969264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E0B2565-5D1B-BDBB-F14A-0C38A487F36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087598" y="3497972"/>
            <a:ext cx="3310128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70956B3-9491-9C33-FC6E-9462B5424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D54FC496-336B-9871-8C69-A6D0113CD1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04545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25B5614F-1512-8F64-6245-6374F3844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5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8B33F3-7C1D-479F-3B92-0DE073C2E4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336" y="2459736"/>
            <a:ext cx="2396050" cy="898948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6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99FF79-E280-3938-1C31-43318E483BD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3499316"/>
            <a:ext cx="2378112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C7F8D0-E3EF-7617-C2AE-022970D36D3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288624" y="2459736"/>
            <a:ext cx="2396050" cy="898948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6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110A441-AAF8-956B-4228-2D18EE68948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88624" y="3499316"/>
            <a:ext cx="2378112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DB98D30-AF89-AE84-76DB-5252AE8FD14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169800" y="2459736"/>
            <a:ext cx="2396050" cy="898948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6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E0B2565-5D1B-BDBB-F14A-0C38A487F36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69800" y="3499316"/>
            <a:ext cx="2378112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1C89EB2-461C-D9DB-DBF2-EA17EA40A6C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050976" y="2459736"/>
            <a:ext cx="2396050" cy="898948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6600" b="0" spc="-39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19B3672-1BF6-5E8D-DC7D-048381D2695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050976" y="3499316"/>
            <a:ext cx="2378112" cy="2752344"/>
          </a:xfrm>
        </p:spPr>
        <p:txBody>
          <a:bodyPr/>
          <a:lstStyle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50DA203-9211-4FDA-05C5-46A210422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3">
            <a:extLst>
              <a:ext uri="{FF2B5EF4-FFF2-40B4-BE49-F238E27FC236}">
                <a16:creationId xmlns:a16="http://schemas.microsoft.com/office/drawing/2014/main" id="{B4612D97-4010-1226-69CD-B037A384C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49986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9F1385C-E183-4949-1E52-945BDAAEC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8B33F3-7C1D-479F-3B92-0DE073C2E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495320"/>
            <a:ext cx="3719076" cy="2451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CC47810-5636-CCFE-D491-CAD999BC70CF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199063" y="1946275"/>
            <a:ext cx="5640387" cy="3992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6125A049-51AB-8CE0-1E82-0861CFA1A2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370151B8-84D5-0F32-8BA4-AF23D992B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618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am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78DDC8F-4B6A-28FC-A391-BC1BA031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BE205ACB-F0DD-E11C-8562-1A67F4F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2336" y="1970667"/>
            <a:ext cx="2696610" cy="2403473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E07336A-CA43-BA10-15BC-4A7C003A234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02336" y="4513263"/>
            <a:ext cx="2752324" cy="143351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2429DBE-FCD7-24A1-1559-A263A915F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88643" y="1970667"/>
            <a:ext cx="2696610" cy="2403473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0288663-0E16-0C59-085F-F9A84A37B9FB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3288643" y="4513263"/>
            <a:ext cx="2752324" cy="143351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CD839F68-5525-1FC6-7F47-6058F961E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65802" y="1970667"/>
            <a:ext cx="2696610" cy="2403473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38614DA-316C-FC85-3F42-B262BEAC7A89}"/>
              </a:ext>
            </a:extLst>
          </p:cNvPr>
          <p:cNvSpPr>
            <a:spLocks noGrp="1"/>
          </p:cNvSpPr>
          <p:nvPr>
            <p:ph idx="26"/>
          </p:nvPr>
        </p:nvSpPr>
        <p:spPr>
          <a:xfrm>
            <a:off x="6165805" y="4513263"/>
            <a:ext cx="2752324" cy="143351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AEC3DEC0-C14C-0D3D-E77D-C65F7FA10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42961" y="1970667"/>
            <a:ext cx="2696610" cy="2403473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519D1C7E-BE40-062C-9607-4651359E8EAD}"/>
              </a:ext>
            </a:extLst>
          </p:cNvPr>
          <p:cNvSpPr>
            <a:spLocks noGrp="1"/>
          </p:cNvSpPr>
          <p:nvPr>
            <p:ph idx="28"/>
          </p:nvPr>
        </p:nvSpPr>
        <p:spPr>
          <a:xfrm>
            <a:off x="9050247" y="4513263"/>
            <a:ext cx="2752324" cy="1433514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475B69A-CAC3-88B9-5B3E-2AF1362EFD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07859335-E39D-1388-375F-FAA342F28B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41504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eam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78DDC8F-4B6A-28FC-A391-BC1BA031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2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BE205ACB-F0DD-E11C-8562-1A67F4F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2336" y="1442398"/>
            <a:ext cx="2696610" cy="1927865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0288663-0E16-0C59-085F-F9A84A37B9FB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3288643" y="1433352"/>
            <a:ext cx="2752324" cy="1928779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2429DBE-FCD7-24A1-1559-A263A915F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2336" y="3494738"/>
            <a:ext cx="2696610" cy="1927865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31502B-FAB9-8313-90B7-D7C06363AE17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3288643" y="3495709"/>
            <a:ext cx="2752324" cy="1928779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62EEDF93-D482-938D-D6D4-B8B66CA76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177198" y="1442398"/>
            <a:ext cx="2696610" cy="1927865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DF40A1F-2110-372D-0359-94789B6D9CD7}"/>
              </a:ext>
            </a:extLst>
          </p:cNvPr>
          <p:cNvSpPr>
            <a:spLocks noGrp="1"/>
          </p:cNvSpPr>
          <p:nvPr>
            <p:ph idx="28"/>
          </p:nvPr>
        </p:nvSpPr>
        <p:spPr>
          <a:xfrm>
            <a:off x="9059425" y="1433352"/>
            <a:ext cx="2752324" cy="1928779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AA220CD4-7D0B-916C-42A1-97C04399E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77198" y="3494738"/>
            <a:ext cx="2696610" cy="1927865"/>
          </a:xfrm>
          <a:solidFill>
            <a:schemeClr val="bg1">
              <a:lumMod val="85000"/>
            </a:schemeClr>
          </a:solidFill>
        </p:spPr>
        <p:txBody>
          <a:bodyPr tIns="36576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CAFF494-77C5-F797-6FAA-D4D42743AB5D}"/>
              </a:ext>
            </a:extLst>
          </p:cNvPr>
          <p:cNvSpPr>
            <a:spLocks noGrp="1"/>
          </p:cNvSpPr>
          <p:nvPr>
            <p:ph idx="29"/>
          </p:nvPr>
        </p:nvSpPr>
        <p:spPr>
          <a:xfrm>
            <a:off x="9059425" y="3495709"/>
            <a:ext cx="2752324" cy="1928779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defRPr sz="12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CE233FD-F166-12B7-E028-644C10A7A4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6D9BE817-73F1-BA98-D196-7E3B7737E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2993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5E5D8444-089B-403E-0473-39C612391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9152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57B29C1-93EA-1886-CD27-23CE02322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D15FEAD4-DFB9-ED08-EBEE-A4E5DE31E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898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688FCD4-650D-9754-A431-CE452572F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13">
            <a:extLst>
              <a:ext uri="{FF2B5EF4-FFF2-40B4-BE49-F238E27FC236}">
                <a16:creationId xmlns:a16="http://schemas.microsoft.com/office/drawing/2014/main" id="{E49962D1-3866-8382-AE37-FC366FF57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964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9063" y="400050"/>
            <a:ext cx="6602413" cy="5653088"/>
          </a:xfrm>
        </p:spPr>
        <p:txBody>
          <a:bodyPr/>
          <a:lstStyle>
            <a:lvl1pPr>
              <a:spcAft>
                <a:spcPts val="1200"/>
              </a:spcAft>
              <a:defRPr sz="1400"/>
            </a:lvl1pPr>
            <a:lvl2pPr>
              <a:defRPr sz="1200">
                <a:latin typeface="+mj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998913"/>
            <a:ext cx="3840957" cy="14255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13">
            <a:extLst>
              <a:ext uri="{FF2B5EF4-FFF2-40B4-BE49-F238E27FC236}">
                <a16:creationId xmlns:a16="http://schemas.microsoft.com/office/drawing/2014/main" id="{83F37CB8-4B0C-85FD-979D-0EFBFDE2A1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C41-CB60-9C3F-4A21-4DCCF3B44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3447482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255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2">
            <a:extLst>
              <a:ext uri="{FF2B5EF4-FFF2-40B4-BE49-F238E27FC236}">
                <a16:creationId xmlns:a16="http://schemas.microsoft.com/office/drawing/2014/main" id="{F8F99880-94B3-9D84-6F85-4EE14C59C385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336" y="1946275"/>
            <a:ext cx="6629400" cy="1482725"/>
          </a:xfrm>
        </p:spPr>
        <p:txBody>
          <a:bodyPr anchor="t" anchorCtr="0"/>
          <a:lstStyle>
            <a:lvl1pPr algn="l">
              <a:lnSpc>
                <a:spcPct val="80000"/>
              </a:lnSpc>
              <a:spcBef>
                <a:spcPts val="1200"/>
              </a:spcBef>
              <a:defRPr sz="66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9CAC8B-F77D-45CC-57A9-E9AE5795949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97150" y="4823926"/>
            <a:ext cx="6604325" cy="1655540"/>
          </a:xfrm>
        </p:spPr>
        <p:txBody>
          <a:bodyPr bIns="36576" anchor="b" anchorCtr="0"/>
          <a:lstStyle>
            <a:lvl1pPr marL="0" indent="0" algn="l">
              <a:lnSpc>
                <a:spcPct val="125000"/>
              </a:lnSpc>
              <a:spcBef>
                <a:spcPts val="100"/>
              </a:spcBef>
              <a:spcAft>
                <a:spcPts val="0"/>
              </a:spcAft>
              <a:buNone/>
              <a:defRPr sz="1100" b="0">
                <a:latin typeface="+mj-lt"/>
              </a:defRPr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legal style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A70850-E861-F5DA-10A1-A92566AB983E}"/>
              </a:ext>
            </a:extLst>
          </p:cNvPr>
          <p:cNvSpPr txBox="1"/>
          <p:nvPr userDrawn="1"/>
        </p:nvSpPr>
        <p:spPr>
          <a:xfrm>
            <a:off x="402431" y="6216754"/>
            <a:ext cx="987450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pwc.com</a:t>
            </a:r>
          </a:p>
        </p:txBody>
      </p:sp>
    </p:spTree>
    <p:extLst>
      <p:ext uri="{BB962C8B-B14F-4D97-AF65-F5344CB8AC3E}">
        <p14:creationId xmlns:p14="http://schemas.microsoft.com/office/powerpoint/2010/main" val="34955444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336" y="1428750"/>
            <a:ext cx="8520907" cy="1933344"/>
          </a:xfrm>
        </p:spPr>
        <p:txBody>
          <a:bodyPr anchor="b" anchorCtr="0"/>
          <a:lstStyle>
            <a:lvl1pPr algn="l">
              <a:lnSpc>
                <a:spcPct val="80000"/>
              </a:lnSpc>
              <a:spcBef>
                <a:spcPts val="1200"/>
              </a:spcBef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9CAC8B-F77D-45CC-57A9-E9AE57959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336" y="3490335"/>
            <a:ext cx="8520908" cy="1422978"/>
          </a:xfr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100"/>
              </a:spcBef>
              <a:spcAft>
                <a:spcPts val="0"/>
              </a:spcAft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A70850-E861-F5DA-10A1-A92566AB983E}"/>
              </a:ext>
            </a:extLst>
          </p:cNvPr>
          <p:cNvSpPr txBox="1"/>
          <p:nvPr userDrawn="1"/>
        </p:nvSpPr>
        <p:spPr>
          <a:xfrm>
            <a:off x="402431" y="6216754"/>
            <a:ext cx="987450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pwc.com</a:t>
            </a:r>
          </a:p>
        </p:txBody>
      </p:sp>
    </p:spTree>
    <p:extLst>
      <p:ext uri="{BB962C8B-B14F-4D97-AF65-F5344CB8AC3E}">
        <p14:creationId xmlns:p14="http://schemas.microsoft.com/office/powerpoint/2010/main" val="961864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431" y="1957425"/>
            <a:ext cx="5229304" cy="2441537"/>
          </a:xfrm>
        </p:spPr>
        <p:txBody>
          <a:bodyPr anchor="t" anchorCtr="0"/>
          <a:lstStyle>
            <a:lvl1pPr algn="l">
              <a:lnSpc>
                <a:spcPct val="80000"/>
              </a:lnSpc>
              <a:spcBef>
                <a:spcPts val="1200"/>
              </a:spcBef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9CAC8B-F77D-45CC-57A9-E9AE57959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7914" y="1957425"/>
            <a:ext cx="4681536" cy="2441538"/>
          </a:xfrm>
        </p:spPr>
        <p:txBody>
          <a:bodyPr anchor="t" anchorCtr="0"/>
          <a:lstStyle>
            <a:lvl1pPr marL="0" indent="0" algn="l">
              <a:lnSpc>
                <a:spcPct val="125000"/>
              </a:lnSpc>
              <a:spcBef>
                <a:spcPts val="100"/>
              </a:spcBef>
              <a:spcAft>
                <a:spcPts val="0"/>
              </a:spcAft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A70850-E861-F5DA-10A1-A92566AB983E}"/>
              </a:ext>
            </a:extLst>
          </p:cNvPr>
          <p:cNvSpPr txBox="1"/>
          <p:nvPr userDrawn="1"/>
        </p:nvSpPr>
        <p:spPr>
          <a:xfrm>
            <a:off x="402431" y="6216754"/>
            <a:ext cx="987450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pwc.com</a:t>
            </a:r>
          </a:p>
        </p:txBody>
      </p:sp>
    </p:spTree>
    <p:extLst>
      <p:ext uri="{BB962C8B-B14F-4D97-AF65-F5344CB8AC3E}">
        <p14:creationId xmlns:p14="http://schemas.microsoft.com/office/powerpoint/2010/main" val="25632328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ion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0978934B-5525-9236-62EF-C2B06F0BC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2336" y="400050"/>
            <a:ext cx="11387893" cy="3484563"/>
          </a:xfrm>
          <a:solidFill>
            <a:schemeClr val="bg2"/>
          </a:solidFill>
        </p:spPr>
        <p:txBody>
          <a:bodyPr tIns="155448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EF2F32-23D2-85EF-3071-5C6939DCE4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336" y="4410115"/>
            <a:ext cx="5630031" cy="1541462"/>
          </a:xfrm>
        </p:spPr>
        <p:txBody>
          <a:bodyPr anchor="t" anchorCtr="0"/>
          <a:lstStyle>
            <a:lvl1pPr algn="l">
              <a:lnSpc>
                <a:spcPct val="80000"/>
              </a:lnSpc>
              <a:spcBef>
                <a:spcPts val="1200"/>
              </a:spcBef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9CAC8B-F77D-45CC-57A9-E9AE57959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19939" y="4410114"/>
            <a:ext cx="4681536" cy="1541463"/>
          </a:xfrm>
        </p:spPr>
        <p:txBody>
          <a:bodyPr anchor="t" anchorCtr="0"/>
          <a:lstStyle>
            <a:lvl1pPr marL="0" indent="0" algn="l">
              <a:lnSpc>
                <a:spcPct val="125000"/>
              </a:lnSpc>
              <a:spcBef>
                <a:spcPts val="100"/>
              </a:spcBef>
              <a:spcAft>
                <a:spcPts val="0"/>
              </a:spcAft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100"/>
              </a:spcBef>
              <a:buNone/>
              <a:defRPr sz="1400" b="1">
                <a:latin typeface="+mn-lt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A70850-E861-F5DA-10A1-A92566AB983E}"/>
              </a:ext>
            </a:extLst>
          </p:cNvPr>
          <p:cNvSpPr txBox="1"/>
          <p:nvPr userDrawn="1"/>
        </p:nvSpPr>
        <p:spPr>
          <a:xfrm>
            <a:off x="402431" y="6216754"/>
            <a:ext cx="987450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pwc.com</a:t>
            </a:r>
          </a:p>
        </p:txBody>
      </p:sp>
    </p:spTree>
    <p:extLst>
      <p:ext uri="{BB962C8B-B14F-4D97-AF65-F5344CB8AC3E}">
        <p14:creationId xmlns:p14="http://schemas.microsoft.com/office/powerpoint/2010/main" val="4225202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1873B9CA-C271-768C-0B16-88845540153B}"/>
              </a:ext>
            </a:extLst>
          </p:cNvPr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FCB0834-B748-0F65-C02A-23EC83C0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7"/>
            <a:ext cx="11402671" cy="9152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7E41F5-DD37-DB45-FC81-6078FAA3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9482935" cy="3992562"/>
          </a:xfrm>
        </p:spPr>
        <p:txBody>
          <a:bodyPr/>
          <a:lstStyle>
            <a:lvl1pPr>
              <a:spcAft>
                <a:spcPts val="1200"/>
              </a:spcAft>
              <a:defRPr sz="1400"/>
            </a:lvl1pPr>
            <a:lvl2pPr>
              <a:defRPr sz="1200">
                <a:latin typeface="+mn-lt"/>
              </a:defRPr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6A229-FEBB-D152-453C-CB7311E22927}"/>
              </a:ext>
            </a:extLst>
          </p:cNvPr>
          <p:cNvSpPr txBox="1"/>
          <p:nvPr userDrawn="1"/>
        </p:nvSpPr>
        <p:spPr>
          <a:xfrm>
            <a:off x="402431" y="6216754"/>
            <a:ext cx="987450" cy="2769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pwc.com</a:t>
            </a:r>
          </a:p>
        </p:txBody>
      </p:sp>
    </p:spTree>
    <p:extLst>
      <p:ext uri="{BB962C8B-B14F-4D97-AF65-F5344CB8AC3E}">
        <p14:creationId xmlns:p14="http://schemas.microsoft.com/office/powerpoint/2010/main" val="36804615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E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9E65-4ABC-F7FC-FCE0-B29255497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 anchor="b" anchorCtr="0"/>
          <a:lstStyle>
            <a:lvl1pPr>
              <a:lnSpc>
                <a:spcPct val="80000"/>
              </a:lnSpc>
              <a:spcBef>
                <a:spcPts val="1400"/>
              </a:spcBef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DD4AC-270A-4483-7315-655B46AA98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93823" y="572408"/>
            <a:ext cx="3462095" cy="4308872"/>
          </a:xfrm>
        </p:spPr>
        <p:txBody>
          <a:bodyPr wrap="square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A3789D3-8936-6361-B279-04482E5DA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3">
            <a:extLst>
              <a:ext uri="{FF2B5EF4-FFF2-40B4-BE49-F238E27FC236}">
                <a16:creationId xmlns:a16="http://schemas.microsoft.com/office/drawing/2014/main" id="{D2CF944E-CA0D-78C4-2738-7FF65A3C6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7949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074E594-75BC-BB21-5CB5-2ECACC576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 anchor="b" anchorCtr="0"/>
          <a:lstStyle>
            <a:lvl1pPr>
              <a:lnSpc>
                <a:spcPct val="80000"/>
              </a:lnSpc>
              <a:spcBef>
                <a:spcPts val="1400"/>
              </a:spcBef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DD4AC-270A-4483-7315-655B46AA98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93823" y="576072"/>
            <a:ext cx="3462095" cy="4308872"/>
          </a:xfrm>
        </p:spPr>
        <p:txBody>
          <a:bodyPr wrap="square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5000" b="0" kern="100" spc="-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43C2F-D12F-B2E4-1020-42BB1F404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78D8C702-FC4B-D3F7-8D51-D2B3DFBA1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7830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494A4F-D3DB-0774-9A49-3731CB00A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399691" cy="12953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E56D0-2D08-E67F-5DF1-B3B408351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2336" y="1953895"/>
            <a:ext cx="6606382" cy="3984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96148DB-FA68-371C-8BF4-E293FC9AF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>
              <a:defRPr sz="1050" b="0">
                <a:solidFill>
                  <a:sysClr val="windowText" lastClr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49942D6-F832-B4B1-76C2-4932E26F77DC}"/>
              </a:ext>
            </a:extLst>
          </p:cNvPr>
          <p:cNvSpPr txBox="1"/>
          <p:nvPr userDrawn="1"/>
        </p:nvSpPr>
        <p:spPr>
          <a:xfrm>
            <a:off x="394728" y="6497441"/>
            <a:ext cx="431483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050" b="1" dirty="0">
                <a:solidFill>
                  <a:schemeClr val="tx1"/>
                </a:solidFill>
              </a:rPr>
              <a:t>PwC</a:t>
            </a: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E24FE0F2-07AD-8A4E-A9FB-C7018A821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r">
              <a:defRPr sz="105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3E6AC032-1535-134B-A583-D5E1DDD0D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2" name="Date Placeholder 71">
            <a:extLst>
              <a:ext uri="{FF2B5EF4-FFF2-40B4-BE49-F238E27FC236}">
                <a16:creationId xmlns:a16="http://schemas.microsoft.com/office/drawing/2014/main" id="{DAB00A56-EB9F-33C3-88B3-D8EB0A54B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65850" y="7056786"/>
            <a:ext cx="2743200" cy="161583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05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683" r:id="rId3"/>
    <p:sldLayoutId id="2147483743" r:id="rId4"/>
    <p:sldLayoutId id="2147483744" r:id="rId5"/>
    <p:sldLayoutId id="2147483745" r:id="rId6"/>
    <p:sldLayoutId id="2147483746" r:id="rId7"/>
    <p:sldLayoutId id="2147483651" r:id="rId8"/>
    <p:sldLayoutId id="2147483659" r:id="rId9"/>
    <p:sldLayoutId id="2147483660" r:id="rId10"/>
    <p:sldLayoutId id="2147483733" r:id="rId11"/>
    <p:sldLayoutId id="2147483738" r:id="rId12"/>
    <p:sldLayoutId id="2147483739" r:id="rId13"/>
    <p:sldLayoutId id="2147483741" r:id="rId14"/>
    <p:sldLayoutId id="2147483740" r:id="rId15"/>
    <p:sldLayoutId id="2147483696" r:id="rId16"/>
    <p:sldLayoutId id="2147483697" r:id="rId17"/>
    <p:sldLayoutId id="2147483723" r:id="rId18"/>
    <p:sldLayoutId id="2147483724" r:id="rId19"/>
    <p:sldLayoutId id="2147483702" r:id="rId20"/>
    <p:sldLayoutId id="2147483752" r:id="rId21"/>
    <p:sldLayoutId id="2147483684" r:id="rId22"/>
    <p:sldLayoutId id="2147483753" r:id="rId23"/>
    <p:sldLayoutId id="2147483703" r:id="rId24"/>
    <p:sldLayoutId id="2147483704" r:id="rId25"/>
    <p:sldLayoutId id="2147483705" r:id="rId26"/>
    <p:sldLayoutId id="2147483685" r:id="rId27"/>
    <p:sldLayoutId id="2147483754" r:id="rId28"/>
    <p:sldLayoutId id="2147483706" r:id="rId29"/>
    <p:sldLayoutId id="2147483719" r:id="rId30"/>
    <p:sldLayoutId id="2147483717" r:id="rId31"/>
    <p:sldLayoutId id="2147483718" r:id="rId32"/>
    <p:sldLayoutId id="2147483707" r:id="rId33"/>
    <p:sldLayoutId id="2147483708" r:id="rId34"/>
    <p:sldLayoutId id="2147483709" r:id="rId35"/>
    <p:sldLayoutId id="2147483686" r:id="rId36"/>
    <p:sldLayoutId id="2147483755" r:id="rId37"/>
    <p:sldLayoutId id="2147483722" r:id="rId38"/>
    <p:sldLayoutId id="2147483721" r:id="rId39"/>
    <p:sldLayoutId id="2147483714" r:id="rId40"/>
    <p:sldLayoutId id="2147483710" r:id="rId41"/>
    <p:sldLayoutId id="2147483711" r:id="rId42"/>
    <p:sldLayoutId id="2147483687" r:id="rId43"/>
    <p:sldLayoutId id="2147483756" r:id="rId44"/>
    <p:sldLayoutId id="2147483713" r:id="rId45"/>
    <p:sldLayoutId id="2147483662" r:id="rId46"/>
    <p:sldLayoutId id="2147483699" r:id="rId47"/>
    <p:sldLayoutId id="2147483663" r:id="rId48"/>
    <p:sldLayoutId id="2147483689" r:id="rId49"/>
    <p:sldLayoutId id="2147483664" r:id="rId50"/>
    <p:sldLayoutId id="2147483690" r:id="rId51"/>
    <p:sldLayoutId id="2147483691" r:id="rId52"/>
    <p:sldLayoutId id="2147483692" r:id="rId53"/>
    <p:sldLayoutId id="2147483671" r:id="rId54"/>
    <p:sldLayoutId id="2147483700" r:id="rId55"/>
    <p:sldLayoutId id="2147483701" r:id="rId56"/>
    <p:sldLayoutId id="2147483693" r:id="rId57"/>
    <p:sldLayoutId id="2147483694" r:id="rId58"/>
    <p:sldLayoutId id="2147483673" r:id="rId59"/>
    <p:sldLayoutId id="2147483676" r:id="rId60"/>
    <p:sldLayoutId id="2147483715" r:id="rId61"/>
    <p:sldLayoutId id="2147483716" r:id="rId62"/>
    <p:sldLayoutId id="2147483678" r:id="rId63"/>
    <p:sldLayoutId id="2147483679" r:id="rId64"/>
    <p:sldLayoutId id="2147483680" r:id="rId65"/>
    <p:sldLayoutId id="2147483666" r:id="rId66"/>
    <p:sldLayoutId id="2147483720" r:id="rId67"/>
    <p:sldLayoutId id="2147483654" r:id="rId68"/>
    <p:sldLayoutId id="2147483655" r:id="rId69"/>
    <p:sldLayoutId id="2147483681" r:id="rId70"/>
    <p:sldLayoutId id="2147483725" r:id="rId71"/>
    <p:sldLayoutId id="2147483726" r:id="rId72"/>
    <p:sldLayoutId id="2147483727" r:id="rId73"/>
    <p:sldLayoutId id="2147483742" r:id="rId7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25000"/>
        </a:lnSpc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j-lt"/>
          <a:ea typeface="+mn-ea"/>
          <a:cs typeface="+mn-cs"/>
        </a:defRPr>
      </a:lvl2pPr>
      <a:lvl3pPr marL="171450" indent="-171450" algn="l" defTabSz="914400" rtl="0" eaLnBrk="1" latinLnBrk="0" hangingPunct="1">
        <a:lnSpc>
          <a:spcPct val="125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j-lt"/>
          <a:ea typeface="+mn-ea"/>
          <a:cs typeface="+mn-cs"/>
        </a:defRPr>
      </a:lvl3pPr>
      <a:lvl4pPr marL="344488" indent="-173038" algn="l" defTabSz="914400" rtl="0" eaLnBrk="1" latinLnBrk="0" hangingPunct="1">
        <a:lnSpc>
          <a:spcPct val="125000"/>
        </a:lnSpc>
        <a:spcBef>
          <a:spcPts val="600"/>
        </a:spcBef>
        <a:buFont typeface="Georgia" panose="02040502050405020303" pitchFamily="18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4pPr>
      <a:lvl5pPr marL="515938" indent="-171450" algn="l" defTabSz="914400" rtl="0" eaLnBrk="1" latinLnBrk="0" hangingPunct="1">
        <a:lnSpc>
          <a:spcPct val="125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52" userDrawn="1">
          <p15:clr>
            <a:srgbClr val="F26B43"/>
          </p15:clr>
        </p15:guide>
        <p15:guide id="3" pos="252" userDrawn="1">
          <p15:clr>
            <a:srgbClr val="F26B43"/>
          </p15:clr>
        </p15:guide>
        <p15:guide id="4" pos="7434" userDrawn="1">
          <p15:clr>
            <a:srgbClr val="F26B43"/>
          </p15:clr>
        </p15:guide>
        <p15:guide id="11" orient="horz" pos="4065" userDrawn="1">
          <p15:clr>
            <a:srgbClr val="F26B43"/>
          </p15:clr>
        </p15:guide>
        <p15:guide id="12" pos="786" userDrawn="1">
          <p15:clr>
            <a:srgbClr val="F26B43"/>
          </p15:clr>
        </p15:guide>
        <p15:guide id="13" pos="858" userDrawn="1">
          <p15:clr>
            <a:srgbClr val="F26B43"/>
          </p15:clr>
        </p15:guide>
        <p15:guide id="14" pos="1391" userDrawn="1">
          <p15:clr>
            <a:srgbClr val="F26B43"/>
          </p15:clr>
        </p15:guide>
        <p15:guide id="15" pos="1461" userDrawn="1">
          <p15:clr>
            <a:srgbClr val="F26B43"/>
          </p15:clr>
        </p15:guide>
        <p15:guide id="16" pos="1994" userDrawn="1">
          <p15:clr>
            <a:srgbClr val="F26B43"/>
          </p15:clr>
        </p15:guide>
        <p15:guide id="17" pos="2067" userDrawn="1">
          <p15:clr>
            <a:srgbClr val="F26B43"/>
          </p15:clr>
        </p15:guide>
        <p15:guide id="18" pos="2600" userDrawn="1">
          <p15:clr>
            <a:srgbClr val="F26B43"/>
          </p15:clr>
        </p15:guide>
        <p15:guide id="19" pos="2670" userDrawn="1">
          <p15:clr>
            <a:srgbClr val="F26B43"/>
          </p15:clr>
        </p15:guide>
        <p15:guide id="20" pos="3204" userDrawn="1">
          <p15:clr>
            <a:srgbClr val="F26B43"/>
          </p15:clr>
        </p15:guide>
        <p15:guide id="21" pos="3275" userDrawn="1">
          <p15:clr>
            <a:srgbClr val="F26B43"/>
          </p15:clr>
        </p15:guide>
        <p15:guide id="22" pos="3807" userDrawn="1">
          <p15:clr>
            <a:srgbClr val="F26B43"/>
          </p15:clr>
        </p15:guide>
        <p15:guide id="23" pos="3879" userDrawn="1">
          <p15:clr>
            <a:srgbClr val="F26B43"/>
          </p15:clr>
        </p15:guide>
        <p15:guide id="24" pos="4412" userDrawn="1">
          <p15:clr>
            <a:srgbClr val="F26B43"/>
          </p15:clr>
        </p15:guide>
        <p15:guide id="25" pos="5016" userDrawn="1">
          <p15:clr>
            <a:srgbClr val="F26B43"/>
          </p15:clr>
        </p15:guide>
        <p15:guide id="26" pos="4484" userDrawn="1">
          <p15:clr>
            <a:srgbClr val="F26B43"/>
          </p15:clr>
        </p15:guide>
        <p15:guide id="27" pos="5088" userDrawn="1">
          <p15:clr>
            <a:srgbClr val="F26B43"/>
          </p15:clr>
        </p15:guide>
        <p15:guide id="28" pos="5621" userDrawn="1">
          <p15:clr>
            <a:srgbClr val="F26B43"/>
          </p15:clr>
        </p15:guide>
        <p15:guide id="29" pos="5693" userDrawn="1">
          <p15:clr>
            <a:srgbClr val="F26B43"/>
          </p15:clr>
        </p15:guide>
        <p15:guide id="30" pos="6224" userDrawn="1">
          <p15:clr>
            <a:srgbClr val="F26B43"/>
          </p15:clr>
        </p15:guide>
        <p15:guide id="31" pos="6297" userDrawn="1">
          <p15:clr>
            <a:srgbClr val="F26B43"/>
          </p15:clr>
        </p15:guide>
        <p15:guide id="32" pos="6828" userDrawn="1">
          <p15:clr>
            <a:srgbClr val="F26B43"/>
          </p15:clr>
        </p15:guide>
        <p15:guide id="33" pos="6900" userDrawn="1">
          <p15:clr>
            <a:srgbClr val="F26B43"/>
          </p15:clr>
        </p15:guide>
        <p15:guide id="34" orient="horz" pos="506" userDrawn="1">
          <p15:clr>
            <a:srgbClr val="F26B43"/>
          </p15:clr>
        </p15:guide>
        <p15:guide id="35" orient="horz" pos="578" userDrawn="1">
          <p15:clr>
            <a:srgbClr val="F26B43"/>
          </p15:clr>
        </p15:guide>
        <p15:guide id="36" orient="horz" pos="830" userDrawn="1">
          <p15:clr>
            <a:srgbClr val="F26B43"/>
          </p15:clr>
        </p15:guide>
        <p15:guide id="37" orient="horz" pos="900" userDrawn="1">
          <p15:clr>
            <a:srgbClr val="F26B43"/>
          </p15:clr>
        </p15:guide>
        <p15:guide id="38" orient="horz" pos="1152" userDrawn="1">
          <p15:clr>
            <a:srgbClr val="F26B43"/>
          </p15:clr>
        </p15:guide>
        <p15:guide id="39" orient="horz" pos="1226" userDrawn="1">
          <p15:clr>
            <a:srgbClr val="F26B43"/>
          </p15:clr>
        </p15:guide>
        <p15:guide id="40" orient="horz" pos="1476" userDrawn="1">
          <p15:clr>
            <a:srgbClr val="F26B43"/>
          </p15:clr>
        </p15:guide>
        <p15:guide id="41" orient="horz" pos="1800" userDrawn="1">
          <p15:clr>
            <a:srgbClr val="F26B43"/>
          </p15:clr>
        </p15:guide>
        <p15:guide id="42" orient="horz" pos="1872" userDrawn="1">
          <p15:clr>
            <a:srgbClr val="F26B43"/>
          </p15:clr>
        </p15:guide>
        <p15:guide id="43" orient="horz" pos="2123" userDrawn="1">
          <p15:clr>
            <a:srgbClr val="F26B43"/>
          </p15:clr>
        </p15:guide>
        <p15:guide id="44" orient="horz" pos="2195" userDrawn="1">
          <p15:clr>
            <a:srgbClr val="F26B43"/>
          </p15:clr>
        </p15:guide>
        <p15:guide id="45" orient="horz" pos="2447" userDrawn="1">
          <p15:clr>
            <a:srgbClr val="F26B43"/>
          </p15:clr>
        </p15:guide>
        <p15:guide id="46" orient="horz" pos="2519" userDrawn="1">
          <p15:clr>
            <a:srgbClr val="F26B43"/>
          </p15:clr>
        </p15:guide>
        <p15:guide id="47" orient="horz" pos="2771" userDrawn="1">
          <p15:clr>
            <a:srgbClr val="F26B43"/>
          </p15:clr>
        </p15:guide>
        <p15:guide id="48" orient="horz" pos="2843" userDrawn="1">
          <p15:clr>
            <a:srgbClr val="F26B43"/>
          </p15:clr>
        </p15:guide>
        <p15:guide id="49" orient="horz" pos="3095" userDrawn="1">
          <p15:clr>
            <a:srgbClr val="F26B43"/>
          </p15:clr>
        </p15:guide>
        <p15:guide id="50" orient="horz" pos="3167" userDrawn="1">
          <p15:clr>
            <a:srgbClr val="F26B43"/>
          </p15:clr>
        </p15:guide>
        <p15:guide id="51" orient="horz" pos="3417" userDrawn="1">
          <p15:clr>
            <a:srgbClr val="F26B43"/>
          </p15:clr>
        </p15:guide>
        <p15:guide id="52" orient="horz" pos="3489" userDrawn="1">
          <p15:clr>
            <a:srgbClr val="F26B43"/>
          </p15:clr>
        </p15:guide>
        <p15:guide id="53" orient="horz" pos="3741" userDrawn="1">
          <p15:clr>
            <a:srgbClr val="F26B43"/>
          </p15:clr>
        </p15:guide>
        <p15:guide id="54" orient="horz" pos="3813" userDrawn="1">
          <p15:clr>
            <a:srgbClr val="F26B43"/>
          </p15:clr>
        </p15:guide>
        <p15:guide id="55" orient="horz" pos="154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F8867C-3856-C0D9-DCE0-ADBD5C0B6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BF121-4939-9A21-A839-230CC776A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.NET Academy</a:t>
            </a:r>
            <a:endParaRPr lang="en-GB" noProof="0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6D45FBCF-F654-37CF-10CA-7AB40D8695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 dirty="0"/>
              <a:t>Presentation by</a:t>
            </a:r>
            <a:r>
              <a:rPr lang="el-GR" dirty="0"/>
              <a:t> </a:t>
            </a:r>
            <a:r>
              <a:rPr lang="en-US" b="1" dirty="0"/>
              <a:t>Vangelis </a:t>
            </a:r>
            <a:r>
              <a:rPr lang="en-US" b="1" dirty="0" err="1"/>
              <a:t>Bompetsis</a:t>
            </a:r>
            <a:endParaRPr lang="en-GB" b="1" noProof="0" dirty="0"/>
          </a:p>
          <a:p>
            <a:r>
              <a:rPr lang="en-GB" noProof="0" dirty="0"/>
              <a:t>Date 19/11/2025</a:t>
            </a:r>
          </a:p>
        </p:txBody>
      </p:sp>
    </p:spTree>
    <p:extLst>
      <p:ext uri="{BB962C8B-B14F-4D97-AF65-F5344CB8AC3E}">
        <p14:creationId xmlns:p14="http://schemas.microsoft.com/office/powerpoint/2010/main" val="1865854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5A73-77F6-3079-731B-97AAB7675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51E414-942D-A5D8-F051-32B8887D3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9" y="4007973"/>
            <a:ext cx="4671732" cy="1298448"/>
          </a:xfrm>
        </p:spPr>
        <p:txBody>
          <a:bodyPr/>
          <a:lstStyle/>
          <a:p>
            <a:r>
              <a:rPr lang="el-GR" dirty="0"/>
              <a:t>Τι είναι το </a:t>
            </a:r>
            <a:r>
              <a:rPr lang="en-US" dirty="0"/>
              <a:t>Blazor</a:t>
            </a:r>
            <a:r>
              <a:rPr lang="el-GR" dirty="0"/>
              <a:t>;</a:t>
            </a:r>
            <a:endParaRPr lang="en-GB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5DDD1B-B5ED-54BB-78C6-93EDEBB4C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294" y="402655"/>
            <a:ext cx="5641181" cy="3521964"/>
          </a:xfrm>
        </p:spPr>
        <p:txBody>
          <a:bodyPr/>
          <a:lstStyle/>
          <a:p>
            <a:pPr lvl="1"/>
            <a:r>
              <a:rPr lang="el-GR" sz="2000" dirty="0"/>
              <a:t>Το </a:t>
            </a:r>
            <a:r>
              <a:rPr lang="el-GR" sz="2000" dirty="0" err="1"/>
              <a:t>Blazor</a:t>
            </a:r>
            <a:r>
              <a:rPr lang="el-GR" sz="2000" dirty="0"/>
              <a:t> είναι ένα σύγχρονο </a:t>
            </a:r>
            <a:r>
              <a:rPr lang="el-GR" sz="2000" dirty="0" err="1"/>
              <a:t>front-end</a:t>
            </a:r>
            <a:r>
              <a:rPr lang="el-GR" sz="2000" dirty="0"/>
              <a:t> </a:t>
            </a:r>
            <a:r>
              <a:rPr lang="el-GR" sz="2000" dirty="0" err="1"/>
              <a:t>web</a:t>
            </a:r>
            <a:r>
              <a:rPr lang="el-GR" sz="2000" dirty="0"/>
              <a:t> </a:t>
            </a:r>
            <a:r>
              <a:rPr lang="el-GR" sz="2000" dirty="0" err="1"/>
              <a:t>framework</a:t>
            </a:r>
            <a:r>
              <a:rPr lang="el-GR" sz="2000" dirty="0"/>
              <a:t> βασισμένο σε HTML, CSS και C# που βοηθά στην γρηγορότερη δημιουργία εφαρμογών </a:t>
            </a:r>
            <a:r>
              <a:rPr lang="el-GR" sz="2000" dirty="0" err="1"/>
              <a:t>web</a:t>
            </a:r>
            <a:r>
              <a:rPr lang="el-GR" sz="2000" dirty="0"/>
              <a:t>.</a:t>
            </a:r>
            <a:r>
              <a:rPr lang="en-US" sz="2000" dirty="0"/>
              <a:t> </a:t>
            </a:r>
            <a:r>
              <a:rPr lang="el-GR" sz="2000" dirty="0"/>
              <a:t>Με το </a:t>
            </a:r>
            <a:r>
              <a:rPr lang="el-GR" sz="2000" dirty="0" err="1"/>
              <a:t>Blazor</a:t>
            </a:r>
            <a:r>
              <a:rPr lang="el-GR" sz="2000" dirty="0"/>
              <a:t>, δημιουργούνται εφαρμογές </a:t>
            </a:r>
            <a:r>
              <a:rPr lang="el-GR" sz="2000" dirty="0" err="1"/>
              <a:t>web</a:t>
            </a:r>
            <a:r>
              <a:rPr lang="el-GR" sz="2000" dirty="0"/>
              <a:t> χρησιμοποιώντας επαναχρησιμοποιήσιμα στοιχεία (</a:t>
            </a:r>
            <a:r>
              <a:rPr lang="en-US" sz="2000" dirty="0"/>
              <a:t>components) </a:t>
            </a:r>
            <a:r>
              <a:rPr lang="el-GR" sz="2000" dirty="0"/>
              <a:t>που μπορούν να εκτελεστούν τόσο από τον </a:t>
            </a:r>
            <a:r>
              <a:rPr lang="en-US" sz="2000" dirty="0"/>
              <a:t>client </a:t>
            </a:r>
            <a:r>
              <a:rPr lang="el-GR" sz="2000" dirty="0"/>
              <a:t>όσο και από τον</a:t>
            </a:r>
            <a:r>
              <a:rPr lang="en-US" sz="2000" dirty="0"/>
              <a:t> server.</a:t>
            </a:r>
            <a:endParaRPr lang="en-GB" sz="2000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FAD8C1-D28C-F6BE-89FC-833F51AA2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F3DCE5-B4FB-A654-36DF-D3F5C6430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979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9D193-0B8D-FD08-4255-80C438B3E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3DBCFC7D-289A-7290-8BA7-262ADD7FB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/>
          <a:lstStyle/>
          <a:p>
            <a:r>
              <a:rPr lang="en-US" noProof="0" dirty="0"/>
              <a:t>Source Control</a:t>
            </a:r>
            <a:endParaRPr lang="en-GB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F1F966C-0159-BB65-9D1C-3C12BC7C0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6072"/>
            <a:ext cx="3462095" cy="4308872"/>
          </a:xfrm>
        </p:spPr>
        <p:txBody>
          <a:bodyPr/>
          <a:lstStyle/>
          <a:p>
            <a:r>
              <a:rPr lang="en-GB" noProof="0" dirty="0"/>
              <a:t>4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A411E1-B436-AADE-D347-BDF84B14C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82C1C3-E83C-85F7-1953-A08BD89BA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91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FF576-2A71-1A77-0696-8B2EB2E24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39B71C-8EC5-8277-4130-5BCAF36C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9" y="4007973"/>
            <a:ext cx="4671732" cy="1298448"/>
          </a:xfrm>
        </p:spPr>
        <p:txBody>
          <a:bodyPr/>
          <a:lstStyle/>
          <a:p>
            <a:r>
              <a:rPr lang="en-US" dirty="0"/>
              <a:t>Source Control</a:t>
            </a:r>
            <a:endParaRPr lang="en-GB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2F2E1E-956B-9BE7-AEFE-489DBC00E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294" y="402655"/>
            <a:ext cx="5641181" cy="3521964"/>
          </a:xfrm>
        </p:spPr>
        <p:txBody>
          <a:bodyPr/>
          <a:lstStyle/>
          <a:p>
            <a:pPr lvl="1"/>
            <a:r>
              <a:rPr lang="el-GR" sz="1800" dirty="0"/>
              <a:t>Το </a:t>
            </a:r>
            <a:r>
              <a:rPr lang="en-US" sz="1800" dirty="0"/>
              <a:t>Source Control</a:t>
            </a:r>
            <a:r>
              <a:rPr lang="el-GR" sz="1800" dirty="0"/>
              <a:t> είναι ένα σύστημα για την παρακολούθηση αλλαγών σε αρχεία με την πάροδο του χρόνου. Επιτρέπει τη συνεργασία, το ιστορικό, την επαναφορά, τη διακλάδωση/συγχώνευση, τις αναθεωρήσεις κώδικα και την λογοδοσία.</a:t>
            </a:r>
          </a:p>
          <a:p>
            <a:pPr lvl="1"/>
            <a:endParaRPr lang="el-GR" sz="1800" dirty="0"/>
          </a:p>
          <a:p>
            <a:pPr lvl="1"/>
            <a:r>
              <a:rPr lang="el-GR" sz="1800" dirty="0"/>
              <a:t>Το </a:t>
            </a:r>
            <a:r>
              <a:rPr lang="el-GR" sz="1800" dirty="0" err="1"/>
              <a:t>Git</a:t>
            </a:r>
            <a:r>
              <a:rPr lang="el-GR" sz="1800" dirty="0"/>
              <a:t> είναι το πιο ευρέως χρησιμοποιούμενο κατανεμημένο σύστημα ελέγχου έκδοσης. Επιτρέπει σε κάθε προγραμματιστή να έχει ένα πλήρες τοπικό ιστορικό, κάνει τη διακλάδωση </a:t>
            </a:r>
            <a:r>
              <a:rPr lang="en-US" sz="1800" dirty="0"/>
              <a:t>(branching) </a:t>
            </a:r>
            <a:r>
              <a:rPr lang="el-GR" sz="1800" dirty="0"/>
              <a:t>και τη συγχώνευση γρήγορη</a:t>
            </a:r>
            <a:r>
              <a:rPr lang="en-US" sz="1800" dirty="0"/>
              <a:t>.</a:t>
            </a:r>
            <a:endParaRPr lang="en-GB" sz="1800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586B33-E7E9-C35C-9CB8-7368391F7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B5178-B4AC-1A49-BBD9-4B9615546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53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DC388-ED8F-1BE7-3608-CD57278D1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E21E263-FEF5-DB27-DB2B-D56A3DFE4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403809" cy="946148"/>
          </a:xfrm>
        </p:spPr>
        <p:txBody>
          <a:bodyPr/>
          <a:lstStyle/>
          <a:p>
            <a:r>
              <a:rPr lang="en-GB" dirty="0"/>
              <a:t>Git</a:t>
            </a:r>
            <a:endParaRPr lang="en-GB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C7A6E5-72E1-4780-6C51-AF5997817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4673445" cy="3992562"/>
          </a:xfrm>
        </p:spPr>
        <p:txBody>
          <a:bodyPr/>
          <a:lstStyle/>
          <a:p>
            <a:r>
              <a:rPr lang="el-GR" dirty="0"/>
              <a:t>Η ιστορία του </a:t>
            </a:r>
            <a:r>
              <a:rPr lang="en-US" dirty="0"/>
              <a:t>Git</a:t>
            </a:r>
            <a:endParaRPr lang="en-GB" noProof="0" dirty="0"/>
          </a:p>
          <a:p>
            <a:pPr lvl="1"/>
            <a:r>
              <a:rPr lang="el-GR" dirty="0"/>
              <a:t>Στις αρχές της δεκαετίας του 2000, η ​​ανάπτυξη του </a:t>
            </a:r>
            <a:r>
              <a:rPr lang="el-GR" dirty="0" err="1"/>
              <a:t>Linux</a:t>
            </a:r>
            <a:r>
              <a:rPr lang="el-GR" dirty="0"/>
              <a:t> </a:t>
            </a:r>
            <a:r>
              <a:rPr lang="en-US" dirty="0"/>
              <a:t>kernel </a:t>
            </a:r>
            <a:r>
              <a:rPr lang="el-GR" dirty="0"/>
              <a:t>λειτουργούσε μέσω ενημερώσεων κώδικα που αποστέλλονταν μέσω email και στη συνέχεια μέσω </a:t>
            </a:r>
            <a:r>
              <a:rPr lang="el-GR" dirty="0" err="1"/>
              <a:t>BitKeeper</a:t>
            </a:r>
            <a:r>
              <a:rPr lang="el-GR" dirty="0"/>
              <a:t> (από το 2002) μέχρι που μια διαφωνία σχετικά με την </a:t>
            </a:r>
            <a:r>
              <a:rPr lang="el-GR" dirty="0" err="1"/>
              <a:t>αδειοδότηση</a:t>
            </a:r>
            <a:r>
              <a:rPr lang="el-GR" dirty="0"/>
              <a:t> στις αρχές του 2005 διέκοψε την ελεύθερη χρήση του. </a:t>
            </a:r>
            <a:endParaRPr lang="en-US" dirty="0"/>
          </a:p>
          <a:p>
            <a:pPr lvl="1"/>
            <a:r>
              <a:rPr lang="el-GR" dirty="0"/>
              <a:t>Ο </a:t>
            </a:r>
            <a:r>
              <a:rPr lang="el-GR" dirty="0" err="1"/>
              <a:t>Linus</a:t>
            </a:r>
            <a:r>
              <a:rPr lang="el-GR" dirty="0"/>
              <a:t> </a:t>
            </a:r>
            <a:r>
              <a:rPr lang="el-GR" dirty="0" err="1"/>
              <a:t>Torvalds</a:t>
            </a:r>
            <a:r>
              <a:rPr lang="el-GR" dirty="0"/>
              <a:t> απάντησε με την δημιουργία ενός νέου συστήματος τον Απρίλιο του 2005, το οποίο είχε σχεδιαστεί για ταχύτητα, ακεραιότητα και κατανεμημένη εργασία: στιγμιότυπα που αφορούσαν το περιεχόμενο και τα οποία αναγνωρίζονταν από </a:t>
            </a:r>
            <a:r>
              <a:rPr lang="el-GR" dirty="0" err="1"/>
              <a:t>hashes</a:t>
            </a:r>
            <a:r>
              <a:rPr lang="el-GR" dirty="0"/>
              <a:t>. Μέσα σε λίγες εβδομάδες, ο πυρήνας άλλαξε σε αυτό το νέο εργαλείο</a:t>
            </a:r>
            <a:r>
              <a:rPr lang="en-US" dirty="0"/>
              <a:t>, </a:t>
            </a:r>
            <a:r>
              <a:rPr lang="el-GR" dirty="0"/>
              <a:t>το </a:t>
            </a:r>
            <a:r>
              <a:rPr lang="el-GR" dirty="0" err="1"/>
              <a:t>Gi</a:t>
            </a:r>
            <a:r>
              <a:rPr lang="en-US" dirty="0"/>
              <a:t>t.</a:t>
            </a:r>
            <a:r>
              <a:rPr lang="el-GR" dirty="0"/>
              <a:t> Από </a:t>
            </a:r>
            <a:r>
              <a:rPr lang="el-GR" dirty="0" err="1"/>
              <a:t>τοτε</a:t>
            </a:r>
            <a:r>
              <a:rPr lang="el-GR" dirty="0"/>
              <a:t> το </a:t>
            </a:r>
            <a:r>
              <a:rPr lang="en-US" dirty="0"/>
              <a:t>Git</a:t>
            </a:r>
            <a:r>
              <a:rPr lang="el-GR" dirty="0"/>
              <a:t> είναι από τα πιο βασικά εργαλεία για κάθε</a:t>
            </a:r>
            <a:r>
              <a:rPr lang="en-US" dirty="0"/>
              <a:t> software developer </a:t>
            </a:r>
            <a:r>
              <a:rPr lang="el-GR" dirty="0"/>
              <a:t>ανεξαρτήτως κλάδου.</a:t>
            </a:r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4428611-884D-7983-D25C-82557FFEBE0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6005" y="1946276"/>
            <a:ext cx="4673445" cy="3992562"/>
          </a:xfrm>
        </p:spPr>
        <p:txBody>
          <a:bodyPr/>
          <a:lstStyle/>
          <a:p>
            <a:r>
              <a:rPr lang="el-GR" dirty="0"/>
              <a:t>Απλοποιώντας το </a:t>
            </a:r>
            <a:r>
              <a:rPr lang="en-GB" noProof="0" dirty="0"/>
              <a:t>Git </a:t>
            </a:r>
          </a:p>
          <a:p>
            <a:pPr lvl="1"/>
            <a:r>
              <a:rPr lang="el-GR" noProof="0" dirty="0"/>
              <a:t>Ένας </a:t>
            </a:r>
            <a:r>
              <a:rPr lang="el-GR" dirty="0"/>
              <a:t>καλός παραλληλισμός είναι τα </a:t>
            </a:r>
            <a:r>
              <a:rPr lang="en-US" dirty="0"/>
              <a:t>manual saves </a:t>
            </a:r>
            <a:r>
              <a:rPr lang="el-GR" dirty="0"/>
              <a:t>σε παιχνίδια.</a:t>
            </a:r>
            <a:endParaRPr lang="en-US" dirty="0"/>
          </a:p>
          <a:p>
            <a:pPr lvl="1"/>
            <a:r>
              <a:rPr lang="en-US" b="1" dirty="0"/>
              <a:t>Commit:</a:t>
            </a:r>
            <a:r>
              <a:rPr lang="en-US" dirty="0"/>
              <a:t> </a:t>
            </a:r>
            <a:r>
              <a:rPr lang="el-GR" dirty="0"/>
              <a:t>Κάθε </a:t>
            </a:r>
            <a:r>
              <a:rPr lang="en-US" dirty="0"/>
              <a:t>commit </a:t>
            </a:r>
            <a:r>
              <a:rPr lang="el-GR" dirty="0"/>
              <a:t>που δημιουργούμε είναι ένα τοπικό </a:t>
            </a:r>
            <a:r>
              <a:rPr lang="en-US" dirty="0"/>
              <a:t>“save”</a:t>
            </a:r>
            <a:r>
              <a:rPr lang="el-GR" dirty="0"/>
              <a:t> για τον κώδικα μας</a:t>
            </a:r>
            <a:r>
              <a:rPr lang="en-US" dirty="0"/>
              <a:t> </a:t>
            </a:r>
            <a:r>
              <a:rPr lang="el-GR" dirty="0"/>
              <a:t>με μια σημείωση, με την δυνατότητα επαναφοράς</a:t>
            </a:r>
            <a:r>
              <a:rPr lang="en-US" dirty="0"/>
              <a:t> </a:t>
            </a:r>
            <a:r>
              <a:rPr lang="el-GR" dirty="0"/>
              <a:t>σε αυτό το σημείο.</a:t>
            </a:r>
          </a:p>
          <a:p>
            <a:pPr lvl="1"/>
            <a:r>
              <a:rPr lang="en-US" b="1" dirty="0"/>
              <a:t>Branches: </a:t>
            </a:r>
            <a:r>
              <a:rPr lang="el-GR" dirty="0"/>
              <a:t>Κάθε </a:t>
            </a:r>
            <a:r>
              <a:rPr lang="en-US" dirty="0"/>
              <a:t>commit </a:t>
            </a:r>
            <a:r>
              <a:rPr lang="el-GR" dirty="0"/>
              <a:t>ανήκει σε ένα </a:t>
            </a:r>
            <a:r>
              <a:rPr lang="en-US" dirty="0"/>
              <a:t>“branch”</a:t>
            </a:r>
            <a:r>
              <a:rPr lang="el-GR" dirty="0"/>
              <a:t>. Δηλαδή εναλλακτικά </a:t>
            </a:r>
            <a:r>
              <a:rPr lang="en-US" dirty="0"/>
              <a:t>“playthrough” </a:t>
            </a:r>
            <a:r>
              <a:rPr lang="el-GR" dirty="0"/>
              <a:t>που δίνει την δυνατότητα την δοκιμή διάφορων ιδεών ΄ή νέων </a:t>
            </a:r>
            <a:r>
              <a:rPr lang="en-US" dirty="0"/>
              <a:t>feature.</a:t>
            </a:r>
          </a:p>
          <a:p>
            <a:pPr lvl="1"/>
            <a:r>
              <a:rPr lang="en-GB" b="1" noProof="0" dirty="0"/>
              <a:t>Pushes:</a:t>
            </a:r>
            <a:r>
              <a:rPr lang="el-GR" noProof="0" dirty="0"/>
              <a:t> </a:t>
            </a:r>
            <a:r>
              <a:rPr lang="en-US" noProof="0" dirty="0"/>
              <a:t>Cloud backups </a:t>
            </a:r>
            <a:r>
              <a:rPr lang="el-GR" noProof="0" dirty="0"/>
              <a:t>για το </a:t>
            </a:r>
            <a:r>
              <a:rPr lang="en-US" noProof="0" dirty="0"/>
              <a:t>playthrough </a:t>
            </a:r>
            <a:r>
              <a:rPr lang="el-GR" noProof="0" dirty="0"/>
              <a:t>και τα </a:t>
            </a:r>
            <a:r>
              <a:rPr lang="en-US" noProof="0" dirty="0"/>
              <a:t>save</a:t>
            </a:r>
            <a:r>
              <a:rPr lang="el-GR" dirty="0"/>
              <a:t> που περιέχονται σε αυτό.</a:t>
            </a:r>
          </a:p>
          <a:p>
            <a:pPr lvl="1"/>
            <a:r>
              <a:rPr lang="en-US" b="1" noProof="0" dirty="0"/>
              <a:t>Pulls:</a:t>
            </a:r>
            <a:r>
              <a:rPr lang="en-US" noProof="0" dirty="0"/>
              <a:t> </a:t>
            </a:r>
            <a:r>
              <a:rPr lang="el-GR" noProof="0" dirty="0"/>
              <a:t>Λήψη του </a:t>
            </a:r>
            <a:r>
              <a:rPr lang="en-US" u="sng" noProof="0" dirty="0"/>
              <a:t>playthrough</a:t>
            </a:r>
            <a:r>
              <a:rPr lang="en-US" noProof="0" dirty="0"/>
              <a:t> </a:t>
            </a:r>
            <a:r>
              <a:rPr lang="el-GR" noProof="0" dirty="0"/>
              <a:t>από το </a:t>
            </a:r>
            <a:r>
              <a:rPr lang="en-US" noProof="0" dirty="0"/>
              <a:t>cloud.</a:t>
            </a:r>
          </a:p>
          <a:p>
            <a:pPr lvl="1"/>
            <a:r>
              <a:rPr lang="en-US" b="1" dirty="0"/>
              <a:t>Checkout:</a:t>
            </a:r>
            <a:r>
              <a:rPr lang="en-US" dirty="0"/>
              <a:t> </a:t>
            </a:r>
            <a:r>
              <a:rPr lang="el-GR" dirty="0"/>
              <a:t>Επιλογή σε ποιο </a:t>
            </a:r>
            <a:r>
              <a:rPr lang="en-US" dirty="0"/>
              <a:t>save </a:t>
            </a:r>
            <a:r>
              <a:rPr lang="el-GR" dirty="0"/>
              <a:t>θέλουμε να επιστρέψουμε. Μεγάλη προσοχή, μπορεί να είναι καταστροφικό αν δεν υπάρχουν </a:t>
            </a:r>
            <a:r>
              <a:rPr lang="en-US" dirty="0"/>
              <a:t>backup.</a:t>
            </a:r>
            <a:endParaRPr lang="en-US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9A5275-FEA7-5868-74A8-007FB29B0C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2A515D-19C7-8081-63A4-56E42686A2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718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ED3F4-DBEE-B101-A009-0DCD1401D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9EC0E2E-A5FF-E073-5B89-8C38B477D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753E8E-F264-E39E-41BC-22FABBF38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43198" cy="6445992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9BDDF119-71EA-6AAB-098A-F954E6C47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-300748"/>
            <a:ext cx="5634788" cy="249299"/>
          </a:xfrm>
        </p:spPr>
        <p:txBody>
          <a:bodyPr/>
          <a:lstStyle/>
          <a:p>
            <a:r>
              <a:rPr lang="en-GB" noProof="0" dirty="0"/>
              <a:t>Title for accessibility          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7970379-655B-7398-C63B-2B0D5BB59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050" y="400050"/>
            <a:ext cx="6076950" cy="5024438"/>
          </a:xfrm>
        </p:spPr>
        <p:txBody>
          <a:bodyPr/>
          <a:lstStyle/>
          <a:p>
            <a:pPr lvl="0"/>
            <a:r>
              <a:rPr lang="el-GR" noProof="0" dirty="0"/>
              <a:t>Εικονοποιόντας το </a:t>
            </a:r>
            <a:r>
              <a:rPr lang="en-US" noProof="0" dirty="0"/>
              <a:t>Git</a:t>
            </a:r>
          </a:p>
          <a:p>
            <a:pPr lvl="0"/>
            <a:endParaRPr lang="en-US" noProof="0" dirty="0"/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D028335A-566F-71D7-FE72-1498CC0AAA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4728" y="6501384"/>
            <a:ext cx="365760" cy="161583"/>
          </a:xfrm>
        </p:spPr>
        <p:txBody>
          <a:bodyPr/>
          <a:lstStyle/>
          <a:p>
            <a:r>
              <a:rPr lang="en-GB" noProof="0" dirty="0"/>
              <a:t>PwC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694E79-4A7C-D9AB-73F0-878B0832DD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04D2B-FCD1-CDCE-D25E-F1FB06E8E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C2179A-0E47-2AF8-3715-9A1645CB2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5977688" y="299570"/>
            <a:ext cx="762000" cy="83820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12700" marR="5080" lvl="0" indent="0" defTabSz="914400" eaLnBrk="1" fontAlgn="auto" latinLnBrk="0" hangingPunct="1"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6000" b="1" noProof="0" dirty="0">
              <a:solidFill>
                <a:srgbClr val="FC5108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889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F488E-A154-57D1-488D-0D76F7963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67749B78-3C73-A4EB-2B02-8E8541F07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/>
          <a:lstStyle/>
          <a:p>
            <a:r>
              <a:rPr lang="en-US" noProof="0" dirty="0"/>
              <a:t>IDEs</a:t>
            </a:r>
            <a:endParaRPr lang="en-GB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9F002F8-5230-972D-EE71-10B4F4037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6072"/>
            <a:ext cx="3462095" cy="4308872"/>
          </a:xfrm>
        </p:spPr>
        <p:txBody>
          <a:bodyPr/>
          <a:lstStyle/>
          <a:p>
            <a:r>
              <a:rPr lang="en-GB" dirty="0"/>
              <a:t>5</a:t>
            </a:r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EBAF95-D6E5-53D6-6C99-9F4A78CDEB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BFCF68-A400-0DF8-8C8C-2FB1952A4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018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E912A-AFBF-7715-2C0D-E7ABFA766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71B790D-B0B8-065E-57AA-9A5BB6E6F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399691" cy="1295399"/>
          </a:xfrm>
        </p:spPr>
        <p:txBody>
          <a:bodyPr/>
          <a:lstStyle/>
          <a:p>
            <a:r>
              <a:rPr lang="en-US" noProof="0" dirty="0"/>
              <a:t>IDEs</a:t>
            </a:r>
            <a:endParaRPr lang="en-GB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6450BF-FBF2-8158-BE86-A85649DF5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8132064" cy="4000502"/>
          </a:xfrm>
        </p:spPr>
        <p:txBody>
          <a:bodyPr/>
          <a:lstStyle/>
          <a:p>
            <a:r>
              <a:rPr lang="el-GR" sz="1600" noProof="0" dirty="0"/>
              <a:t>Τι </a:t>
            </a:r>
            <a:r>
              <a:rPr lang="el-GR" sz="1600" dirty="0"/>
              <a:t>είναι οι </a:t>
            </a:r>
            <a:r>
              <a:rPr lang="en-US" sz="1600" dirty="0"/>
              <a:t>IDE</a:t>
            </a:r>
            <a:r>
              <a:rPr lang="el-GR" sz="1600" dirty="0"/>
              <a:t>;</a:t>
            </a:r>
            <a:endParaRPr lang="en-GB" sz="1600" noProof="0" dirty="0"/>
          </a:p>
          <a:p>
            <a:pPr lvl="1"/>
            <a:r>
              <a:rPr lang="el-GR" sz="1600" noProof="0" dirty="0"/>
              <a:t>Ένα IDE (Ολοκληρωμένο Περιβάλλον Ανάπτυξης) είναι μια ενιαία εφαρμογή που συνδυάζει βασικά εργαλεία ανάπτυξης λογισμικού.</a:t>
            </a:r>
          </a:p>
          <a:p>
            <a:pPr lvl="1"/>
            <a:r>
              <a:rPr lang="el-GR" sz="1600" noProof="0" dirty="0"/>
              <a:t>Κάποια από τα βασικά μέρη</a:t>
            </a:r>
            <a:r>
              <a:rPr lang="el-GR" sz="1600" dirty="0"/>
              <a:t> ενός </a:t>
            </a:r>
            <a:r>
              <a:rPr lang="en-US" sz="1600" dirty="0"/>
              <a:t>IDE </a:t>
            </a:r>
            <a:r>
              <a:rPr lang="el-GR" sz="1600" dirty="0"/>
              <a:t>είναι</a:t>
            </a:r>
            <a:r>
              <a:rPr lang="en-US" sz="1600" dirty="0"/>
              <a:t>: 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l-GR" sz="1600" noProof="0" dirty="0"/>
              <a:t>επεξεργασία κώδικα (</a:t>
            </a:r>
            <a:r>
              <a:rPr lang="el-GR" sz="1600" noProof="0" dirty="0" err="1"/>
              <a:t>IntelliSense</a:t>
            </a:r>
            <a:r>
              <a:rPr lang="el-GR" sz="1600" noProof="0" dirty="0"/>
              <a:t>)</a:t>
            </a:r>
            <a:endParaRPr lang="en-US" sz="1600" noProof="0" dirty="0"/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noProof="0" dirty="0"/>
              <a:t>Build tooling</a:t>
            </a:r>
            <a:endParaRPr lang="en-US" sz="1600" dirty="0"/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noProof="0" dirty="0"/>
              <a:t>debugger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noProof="0" dirty="0"/>
              <a:t>test runner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noProof="0" dirty="0"/>
              <a:t>package manager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noProof="0" dirty="0"/>
              <a:t>source control</a:t>
            </a:r>
            <a:endParaRPr lang="el-GR" sz="1600" noProof="0" dirty="0"/>
          </a:p>
          <a:p>
            <a:pPr lvl="1"/>
            <a:r>
              <a:rPr lang="el-GR" sz="1600" noProof="0" dirty="0"/>
              <a:t>Παραδείγματα: </a:t>
            </a:r>
            <a:r>
              <a:rPr lang="el-GR" sz="1600" i="1" noProof="0" dirty="0" err="1"/>
              <a:t>Visual</a:t>
            </a:r>
            <a:r>
              <a:rPr lang="el-GR" sz="1600" i="1" noProof="0" dirty="0"/>
              <a:t> </a:t>
            </a:r>
            <a:r>
              <a:rPr lang="el-GR" sz="1600" i="1" noProof="0" dirty="0" err="1"/>
              <a:t>Studio</a:t>
            </a:r>
            <a:r>
              <a:rPr lang="el-GR" sz="1600" i="1" dirty="0"/>
              <a:t>, VS </a:t>
            </a:r>
            <a:r>
              <a:rPr lang="el-GR" sz="1600" i="1" dirty="0" err="1"/>
              <a:t>Code</a:t>
            </a:r>
            <a:r>
              <a:rPr lang="el-GR" sz="1600" i="1" dirty="0"/>
              <a:t> (με</a:t>
            </a:r>
            <a:r>
              <a:rPr lang="en-US" sz="1600" i="1" dirty="0"/>
              <a:t> extensions</a:t>
            </a:r>
            <a:r>
              <a:rPr lang="el-GR" sz="1600" i="1" dirty="0"/>
              <a:t>), </a:t>
            </a:r>
            <a:r>
              <a:rPr lang="el-GR" sz="1600" i="1" dirty="0" err="1"/>
              <a:t>JetBrains</a:t>
            </a:r>
            <a:r>
              <a:rPr lang="el-GR" sz="1600" i="1" dirty="0"/>
              <a:t> </a:t>
            </a:r>
            <a:r>
              <a:rPr lang="el-GR" sz="1600" i="1" noProof="0" dirty="0" err="1"/>
              <a:t>Rider</a:t>
            </a:r>
            <a:r>
              <a:rPr lang="el-GR" sz="1600" i="1" noProof="0" dirty="0"/>
              <a:t>, </a:t>
            </a:r>
            <a:r>
              <a:rPr lang="el-GR" sz="1600" i="1" noProof="0" dirty="0" err="1"/>
              <a:t>Eclipse</a:t>
            </a:r>
            <a:r>
              <a:rPr lang="el-GR" sz="1600" i="1" noProof="0" dirty="0"/>
              <a:t>, </a:t>
            </a:r>
            <a:r>
              <a:rPr lang="el-GR" sz="1600" i="1" noProof="0" dirty="0" err="1"/>
              <a:t>Xcode</a:t>
            </a:r>
            <a:r>
              <a:rPr lang="el-GR" sz="1600" i="1" noProof="0" dirty="0"/>
              <a:t>.</a:t>
            </a:r>
            <a:endParaRPr lang="en-GB" sz="1600" i="1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14D947A-C227-A3F6-EA99-B890BFDFF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1D9ED4-218F-C1A2-E8B3-34B2AF8C2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95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72775-F58C-42F1-5701-BFE30E0FE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t sitting on a table with a computer&#10;&#10;AI-generated content may be incorrect.">
            <a:extLst>
              <a:ext uri="{FF2B5EF4-FFF2-40B4-BE49-F238E27FC236}">
                <a16:creationId xmlns:a16="http://schemas.microsoft.com/office/drawing/2014/main" id="{2A658503-D6E7-82DA-C28E-F40AF02E6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050" y="1200150"/>
            <a:ext cx="2095500" cy="2095500"/>
          </a:xfrm>
          <a:prstGeom prst="rect">
            <a:avLst/>
          </a:prstGeom>
        </p:spPr>
      </p:pic>
      <p:sp>
        <p:nvSpPr>
          <p:cNvPr id="32" name="Title 31">
            <a:extLst>
              <a:ext uri="{FF2B5EF4-FFF2-40B4-BE49-F238E27FC236}">
                <a16:creationId xmlns:a16="http://schemas.microsoft.com/office/drawing/2014/main" id="{74EC7C4A-4D7E-78DB-F58B-3F95D3BA1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/>
          <a:lstStyle/>
          <a:p>
            <a:r>
              <a:rPr lang="en-US" noProof="0" dirty="0"/>
              <a:t>Coding</a:t>
            </a:r>
            <a:endParaRPr lang="en-GB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4ADADF7-1A6F-E58C-8E86-BA69F3DB7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6072"/>
            <a:ext cx="3462095" cy="4308872"/>
          </a:xfrm>
        </p:spPr>
        <p:txBody>
          <a:bodyPr/>
          <a:lstStyle/>
          <a:p>
            <a:r>
              <a:rPr lang="en-GB" noProof="0" dirty="0"/>
              <a:t>6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1333362-AB89-D1E5-C500-D1D1B41DA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A7BD3F-5578-D3AF-E389-8F8D3C23C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036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904C5-AFBA-BE4C-134E-7756D4A17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4A8807A-923C-B6E3-6D26-F2C3CDD2D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336" y="1946275"/>
            <a:ext cx="6629400" cy="1482725"/>
          </a:xfrm>
        </p:spPr>
        <p:txBody>
          <a:bodyPr/>
          <a:lstStyle/>
          <a:p>
            <a:r>
              <a:rPr lang="en-GB" noProof="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DA37F8-FB69-F40D-C722-9FB3FE942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7150" y="4823926"/>
            <a:ext cx="6604325" cy="1655540"/>
          </a:xfrm>
        </p:spPr>
        <p:txBody>
          <a:bodyPr/>
          <a:lstStyle/>
          <a:p>
            <a:r>
              <a:rPr lang="en-GB" dirty="0">
                <a:sym typeface="Arial"/>
              </a:rPr>
              <a:t>© </a:t>
            </a:r>
            <a:r>
              <a:rPr lang="en-GB" dirty="0"/>
              <a:t>2025 </a:t>
            </a:r>
            <a:r>
              <a:rPr lang="en-GB" dirty="0">
                <a:sym typeface="Arial"/>
              </a:rPr>
              <a:t>PwC. All rights reserved</a:t>
            </a:r>
            <a:r>
              <a:rPr lang="en-GB" dirty="0"/>
              <a:t>. PwC </a:t>
            </a:r>
            <a:r>
              <a:rPr lang="en-GB" dirty="0">
                <a:sym typeface="Arial"/>
              </a:rPr>
              <a:t>refers to the </a:t>
            </a:r>
            <a:r>
              <a:rPr lang="en-GB" dirty="0"/>
              <a:t>PwC network and/or one or more </a:t>
            </a:r>
            <a:r>
              <a:rPr lang="en-GB" dirty="0">
                <a:sym typeface="Arial"/>
              </a:rPr>
              <a:t>of </a:t>
            </a:r>
            <a:r>
              <a:rPr lang="en-GB" dirty="0"/>
              <a:t>its </a:t>
            </a:r>
            <a:r>
              <a:rPr lang="en-GB" dirty="0">
                <a:sym typeface="Arial"/>
              </a:rPr>
              <a:t>member firms, </a:t>
            </a:r>
            <a:r>
              <a:rPr lang="en-GB" dirty="0"/>
              <a:t>each of which </a:t>
            </a:r>
            <a:r>
              <a:rPr lang="en-GB" dirty="0">
                <a:sym typeface="Arial"/>
              </a:rPr>
              <a:t>is a separate legal entity. </a:t>
            </a:r>
            <a:r>
              <a:rPr lang="en-GB" dirty="0"/>
              <a:t>Please see www.pwc.com/structure for further details. </a:t>
            </a:r>
          </a:p>
        </p:txBody>
      </p:sp>
    </p:spTree>
    <p:extLst>
      <p:ext uri="{BB962C8B-B14F-4D97-AF65-F5344CB8AC3E}">
        <p14:creationId xmlns:p14="http://schemas.microsoft.com/office/powerpoint/2010/main" val="5557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B77F727-6E9A-A0E5-FCB4-CFCA31E18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2" y="2699173"/>
            <a:ext cx="4182718" cy="2492990"/>
          </a:xfrm>
        </p:spPr>
        <p:txBody>
          <a:bodyPr/>
          <a:lstStyle/>
          <a:p>
            <a:r>
              <a:rPr lang="en-GB" noProof="0" dirty="0"/>
              <a:t>Agenda</a:t>
            </a:r>
          </a:p>
        </p:txBody>
      </p:sp>
      <p:graphicFrame>
        <p:nvGraphicFramePr>
          <p:cNvPr id="11" name="Table Placeholder 10">
            <a:extLst>
              <a:ext uri="{FF2B5EF4-FFF2-40B4-BE49-F238E27FC236}">
                <a16:creationId xmlns:a16="http://schemas.microsoft.com/office/drawing/2014/main" id="{F0517EF6-5351-8AD9-4164-CDFDEF2827E5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844124661"/>
              </p:ext>
            </p:extLst>
          </p:nvPr>
        </p:nvGraphicFramePr>
        <p:xfrm>
          <a:off x="5210175" y="793750"/>
          <a:ext cx="6589712" cy="3328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4820">
                  <a:extLst>
                    <a:ext uri="{9D8B030D-6E8A-4147-A177-3AD203B41FA5}">
                      <a16:colId xmlns:a16="http://schemas.microsoft.com/office/drawing/2014/main" val="1314619758"/>
                    </a:ext>
                  </a:extLst>
                </a:gridCol>
                <a:gridCol w="5944892">
                  <a:extLst>
                    <a:ext uri="{9D8B030D-6E8A-4147-A177-3AD203B41FA5}">
                      <a16:colId xmlns:a16="http://schemas.microsoft.com/office/drawing/2014/main" val="3036823544"/>
                    </a:ext>
                  </a:extLst>
                </a:gridCol>
              </a:tblGrid>
              <a:tr h="32626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2800" noProof="0" dirty="0">
                          <a:solidFill>
                            <a:schemeClr val="accent1"/>
                          </a:solidFill>
                        </a:rPr>
                        <a:t>1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Τι είναι ένας 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web-server</a:t>
                      </a:r>
                      <a:endParaRPr kumimoji="0" lang="en-GB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9130521"/>
                  </a:ext>
                </a:extLst>
              </a:tr>
              <a:tr h="33240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2800" b="1" noProof="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Τι είναι το 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.NET</a:t>
                      </a:r>
                      <a:endParaRPr kumimoji="0" lang="en-GB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4923806"/>
                  </a:ext>
                </a:extLst>
              </a:tr>
              <a:tr h="32626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2800" b="1" noProof="0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l-GR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Τι είναι το 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Blazor</a:t>
                      </a:r>
                      <a:endParaRPr kumimoji="0" lang="en-GB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1688120"/>
                  </a:ext>
                </a:extLst>
              </a:tr>
              <a:tr h="3262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noProof="0" dirty="0">
                          <a:solidFill>
                            <a:schemeClr val="accent1"/>
                          </a:solidFill>
                        </a:rPr>
                        <a:t>4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Source Control </a:t>
                      </a:r>
                      <a:r>
                        <a:rPr kumimoji="0" lang="el-GR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και 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Git</a:t>
                      </a:r>
                      <a:endParaRPr kumimoji="0" lang="en-GB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93396"/>
                  </a:ext>
                </a:extLst>
              </a:tr>
              <a:tr h="3262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noProof="0" dirty="0">
                          <a:solidFill>
                            <a:schemeClr val="accent1"/>
                          </a:solidFill>
                        </a:rPr>
                        <a:t>5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Visual Studio IDE</a:t>
                      </a:r>
                      <a:endParaRPr kumimoji="0" lang="en-GB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500046"/>
                  </a:ext>
                </a:extLst>
              </a:tr>
              <a:tr h="3262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noProof="0" dirty="0">
                          <a:solidFill>
                            <a:schemeClr val="accent1"/>
                          </a:solidFill>
                        </a:rPr>
                        <a:t>6</a:t>
                      </a:r>
                    </a:p>
                  </a:txBody>
                  <a:tcPr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Coding</a:t>
                      </a:r>
                    </a:p>
                  </a:txBody>
                  <a:tcPr marL="0" marR="0" marT="64008" marB="6400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7277467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E90C1F-273F-2489-9BC8-AA787537F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C8BFE6-C59B-0E70-5C9C-DFE3FEA67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364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40">
            <a:extLst>
              <a:ext uri="{FF2B5EF4-FFF2-40B4-BE49-F238E27FC236}">
                <a16:creationId xmlns:a16="http://schemas.microsoft.com/office/drawing/2014/main" id="{7AC7D3FB-B7E1-9616-6D61-E49931E0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6917428" cy="2593275"/>
          </a:xfrm>
        </p:spPr>
        <p:txBody>
          <a:bodyPr/>
          <a:lstStyle/>
          <a:p>
            <a:r>
              <a:rPr lang="el-GR" noProof="0" dirty="0"/>
              <a:t>Τι είναι ένας </a:t>
            </a:r>
            <a:r>
              <a:rPr lang="en-GB" noProof="0" dirty="0"/>
              <a:t>web-server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9945831-7F63-4E83-9EE4-6F497E400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2408"/>
            <a:ext cx="3462095" cy="4308872"/>
          </a:xfrm>
        </p:spPr>
        <p:txBody>
          <a:bodyPr/>
          <a:lstStyle/>
          <a:p>
            <a:r>
              <a:rPr lang="en-GB" noProof="0" dirty="0"/>
              <a:t>1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90BE5-06D4-CB53-B923-683524E3E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DB6433-10C5-42DA-56FD-E9965A596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372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A5D6ED7-E5DA-94DE-6129-C6BC08043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128211"/>
            <a:ext cx="4535424" cy="2818567"/>
          </a:xfrm>
        </p:spPr>
        <p:txBody>
          <a:bodyPr/>
          <a:lstStyle/>
          <a:p>
            <a:r>
              <a:rPr lang="el-GR" dirty="0"/>
              <a:t>Ένας </a:t>
            </a:r>
            <a:r>
              <a:rPr lang="el-GR" dirty="0" err="1"/>
              <a:t>web-server</a:t>
            </a:r>
            <a:r>
              <a:rPr lang="el-GR" dirty="0"/>
              <a:t> είναι το σύνολο του </a:t>
            </a:r>
            <a:r>
              <a:rPr lang="el-GR" dirty="0" err="1"/>
              <a:t>software</a:t>
            </a:r>
            <a:r>
              <a:rPr lang="el-GR" dirty="0"/>
              <a:t> αλλά και του </a:t>
            </a:r>
            <a:r>
              <a:rPr lang="el-GR" dirty="0" err="1"/>
              <a:t>hardware</a:t>
            </a:r>
            <a:r>
              <a:rPr lang="el-GR" dirty="0"/>
              <a:t> που συνεργάζονται για να παρουσιάσουν ιστοσελίδες στο διαδίκτυο</a:t>
            </a:r>
            <a:r>
              <a:rPr lang="en-US" dirty="0"/>
              <a:t> </a:t>
            </a:r>
            <a:r>
              <a:rPr lang="el-GR" dirty="0"/>
              <a:t>με την χρήση </a:t>
            </a:r>
            <a:r>
              <a:rPr lang="en-US" dirty="0"/>
              <a:t>HTTP</a:t>
            </a:r>
            <a:r>
              <a:rPr lang="el-GR" dirty="0"/>
              <a:t>.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95F351-4832-5562-5280-4C80FBA62D0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037638" y="371478"/>
            <a:ext cx="2514282" cy="2486022"/>
          </a:xfrm>
        </p:spPr>
        <p:txBody>
          <a:bodyPr/>
          <a:lstStyle/>
          <a:p>
            <a:r>
              <a:rPr lang="el-GR" dirty="0"/>
              <a:t>Που βρίσκεται το </a:t>
            </a:r>
            <a:r>
              <a:rPr lang="en-US" dirty="0"/>
              <a:t>hardware</a:t>
            </a:r>
            <a:r>
              <a:rPr lang="el-GR" dirty="0"/>
              <a:t>;</a:t>
            </a:r>
            <a:endParaRPr lang="en-GB" noProof="0" dirty="0"/>
          </a:p>
          <a:p>
            <a:pPr lvl="1"/>
            <a:r>
              <a:rPr lang="el-GR" dirty="0"/>
              <a:t>Το </a:t>
            </a:r>
            <a:r>
              <a:rPr lang="el-GR" dirty="0" err="1"/>
              <a:t>hardware</a:t>
            </a:r>
            <a:r>
              <a:rPr lang="el-GR" dirty="0"/>
              <a:t> ενός </a:t>
            </a:r>
            <a:r>
              <a:rPr lang="en-US" dirty="0"/>
              <a:t>server</a:t>
            </a:r>
            <a:r>
              <a:rPr lang="el-GR" dirty="0"/>
              <a:t> μπορεί να υπάρχει σε δικές μας εγκαταστάσεις </a:t>
            </a:r>
            <a:r>
              <a:rPr lang="en-US" dirty="0"/>
              <a:t>(on premise) </a:t>
            </a:r>
            <a:r>
              <a:rPr lang="el-GR" dirty="0"/>
              <a:t>ή σε εικονικές μηχανές που τρέχουν</a:t>
            </a:r>
            <a:r>
              <a:rPr lang="en-US" dirty="0"/>
              <a:t> </a:t>
            </a:r>
            <a:r>
              <a:rPr lang="el-GR" dirty="0"/>
              <a:t>σε </a:t>
            </a:r>
            <a:r>
              <a:rPr lang="el-GR" dirty="0" err="1"/>
              <a:t>cloud</a:t>
            </a:r>
            <a:r>
              <a:rPr lang="el-GR" dirty="0"/>
              <a:t> πλατφόρμες</a:t>
            </a:r>
            <a:r>
              <a:rPr lang="en-US" dirty="0"/>
              <a:t> (</a:t>
            </a:r>
            <a:r>
              <a:rPr lang="el-GR" dirty="0"/>
              <a:t>πχ </a:t>
            </a:r>
            <a:r>
              <a:rPr lang="en-US" dirty="0"/>
              <a:t>Microsoft Azure)</a:t>
            </a:r>
            <a:r>
              <a:rPr lang="el-GR" dirty="0"/>
              <a:t>.</a:t>
            </a:r>
          </a:p>
          <a:p>
            <a:pPr lvl="1"/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F75EF3-09EE-E58B-02B7-D0CFF22E50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2F7849-5047-C1C3-2535-8A524F4E3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Placeholder 5" descr="Interior of server room">
            <a:extLst>
              <a:ext uri="{FF2B5EF4-FFF2-40B4-BE49-F238E27FC236}">
                <a16:creationId xmlns:a16="http://schemas.microsoft.com/office/drawing/2014/main" id="{37C3A8B6-0DD8-CEA8-EF0C-029846E2AEC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26" r="230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929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52AFDC-B0BE-C682-ACFF-12674C668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9EBC26-4610-5AD9-76E0-967E8F296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5" y="402336"/>
            <a:ext cx="11406322" cy="915289"/>
          </a:xfrm>
        </p:spPr>
        <p:txBody>
          <a:bodyPr/>
          <a:lstStyle/>
          <a:p>
            <a:r>
              <a:rPr lang="el-GR" noProof="0" dirty="0"/>
              <a:t>Πως γίνεται η επικοινωνία;</a:t>
            </a:r>
            <a:endParaRPr lang="en-GB" noProof="0" dirty="0"/>
          </a:p>
        </p:txBody>
      </p:sp>
      <p:pic>
        <p:nvPicPr>
          <p:cNvPr id="42" name="Picture Placeholder 41">
            <a:extLst>
              <a:ext uri="{FF2B5EF4-FFF2-40B4-BE49-F238E27FC236}">
                <a16:creationId xmlns:a16="http://schemas.microsoft.com/office/drawing/2014/main" id="{449BCC95-9CDE-9BB5-4270-00E4CEFD5B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594" r="20594"/>
          <a:stretch/>
        </p:blipFill>
        <p:spPr>
          <a:prstGeom prst="rect">
            <a:avLst/>
          </a:prstGeom>
          <a:solidFill>
            <a:srgbClr val="EBEBEB"/>
          </a:solidFill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A0AD93-C926-26AC-FBC1-7937EEE4A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3998913"/>
            <a:ext cx="2757805" cy="1982787"/>
          </a:xfrm>
        </p:spPr>
        <p:txBody>
          <a:bodyPr/>
          <a:lstStyle/>
          <a:p>
            <a:r>
              <a:rPr lang="el-GR" noProof="0" dirty="0"/>
              <a:t>Αίτημα από τον </a:t>
            </a:r>
            <a:r>
              <a:rPr lang="en-GB" noProof="0" dirty="0"/>
              <a:t>client</a:t>
            </a:r>
          </a:p>
          <a:p>
            <a:pPr lvl="1"/>
            <a:r>
              <a:rPr lang="el-GR" dirty="0"/>
              <a:t>Ο </a:t>
            </a:r>
            <a:r>
              <a:rPr lang="en-US" dirty="0"/>
              <a:t>client </a:t>
            </a:r>
            <a:r>
              <a:rPr lang="el-GR" dirty="0"/>
              <a:t>(π.χ. </a:t>
            </a:r>
            <a:r>
              <a:rPr lang="en-US" dirty="0"/>
              <a:t>Internet explorer</a:t>
            </a:r>
            <a:r>
              <a:rPr lang="el-GR" dirty="0"/>
              <a:t>) στέλνει ένα αίτημα HTTP/HTTPS στον </a:t>
            </a:r>
            <a:r>
              <a:rPr lang="el-GR" dirty="0" err="1"/>
              <a:t>web</a:t>
            </a:r>
            <a:r>
              <a:rPr lang="el-GR" dirty="0"/>
              <a:t> </a:t>
            </a:r>
            <a:r>
              <a:rPr lang="el-GR" dirty="0" err="1"/>
              <a:t>server</a:t>
            </a:r>
            <a:r>
              <a:rPr lang="el-GR" dirty="0"/>
              <a:t>, ζητώντας συγκεκριμένο περιεχόμενο (π.χ. μια ιστοσελίδα).</a:t>
            </a:r>
            <a:r>
              <a:rPr lang="en-GB" noProof="0" dirty="0"/>
              <a:t>.</a:t>
            </a:r>
          </a:p>
          <a:p>
            <a:endParaRPr lang="en-GB" noProof="0" dirty="0"/>
          </a:p>
        </p:txBody>
      </p:sp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B7DE2870-F97D-EA8F-2561-44B4A6D148D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20658" r="20658"/>
          <a:stretch/>
        </p:blipFill>
        <p:spPr>
          <a:prstGeom prst="rect">
            <a:avLst/>
          </a:prstGeom>
          <a:solidFill>
            <a:srgbClr val="EBEBEB"/>
          </a:solidFill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DCDF6C6-9927-DDA8-68C9-3600D53241C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89821" y="3998913"/>
            <a:ext cx="2752324" cy="1982787"/>
          </a:xfrm>
        </p:spPr>
        <p:txBody>
          <a:bodyPr/>
          <a:lstStyle/>
          <a:p>
            <a:r>
              <a:rPr lang="el-GR" noProof="0" dirty="0"/>
              <a:t>Επεξεργασία από τον </a:t>
            </a:r>
            <a:r>
              <a:rPr lang="en-GB" noProof="0" dirty="0"/>
              <a:t>server</a:t>
            </a:r>
          </a:p>
          <a:p>
            <a:pPr lvl="1"/>
            <a:r>
              <a:rPr lang="el-GR" dirty="0"/>
              <a:t>Ο </a:t>
            </a:r>
            <a:r>
              <a:rPr lang="el-GR" dirty="0" err="1"/>
              <a:t>web</a:t>
            </a:r>
            <a:r>
              <a:rPr lang="el-GR" dirty="0"/>
              <a:t> </a:t>
            </a:r>
            <a:r>
              <a:rPr lang="el-GR" dirty="0" err="1"/>
              <a:t>server</a:t>
            </a:r>
            <a:r>
              <a:rPr lang="el-GR" dirty="0"/>
              <a:t> λαμβάνει το αίτημα, και εκτελεί κώδικα (π.χ.</a:t>
            </a:r>
            <a:r>
              <a:rPr lang="en-US" dirty="0"/>
              <a:t> .NET</a:t>
            </a:r>
            <a:r>
              <a:rPr lang="el-GR" dirty="0"/>
              <a:t>) και ετοιμάζει  την απάντηση.</a:t>
            </a:r>
            <a:endParaRPr lang="en-GB" noProof="0" dirty="0"/>
          </a:p>
        </p:txBody>
      </p:sp>
      <p:pic>
        <p:nvPicPr>
          <p:cNvPr id="46" name="Picture Placeholder 45">
            <a:extLst>
              <a:ext uri="{FF2B5EF4-FFF2-40B4-BE49-F238E27FC236}">
                <a16:creationId xmlns:a16="http://schemas.microsoft.com/office/drawing/2014/main" id="{BD67692B-F65F-F5E4-9C28-8DB3993264C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20516" r="20516"/>
          <a:stretch/>
        </p:blipFill>
        <p:spPr>
          <a:prstGeom prst="rect">
            <a:avLst/>
          </a:prstGeom>
          <a:solidFill>
            <a:srgbClr val="EBEBEB"/>
          </a:solidFill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5663DE-E117-6E2B-92B3-2DB679A40538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66511" y="3998913"/>
            <a:ext cx="2749927" cy="1982787"/>
          </a:xfrm>
        </p:spPr>
        <p:txBody>
          <a:bodyPr/>
          <a:lstStyle/>
          <a:p>
            <a:r>
              <a:rPr lang="el-GR" noProof="0" dirty="0"/>
              <a:t>Απάντηση στον </a:t>
            </a:r>
            <a:r>
              <a:rPr lang="en-GB" noProof="0" dirty="0"/>
              <a:t>client</a:t>
            </a:r>
          </a:p>
          <a:p>
            <a:pPr lvl="1"/>
            <a:r>
              <a:rPr lang="el-GR" dirty="0"/>
              <a:t>Στέλνει πίσω την απάντηση, που περιλαμβάνει τα ζητούμενα αρχεία ή δεδομένα.</a:t>
            </a:r>
            <a:endParaRPr lang="en-GB" noProof="0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0B67961-8464-B553-9993-3DFCA9B536A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47" r="29847"/>
          <a:stretch/>
        </p:blipFill>
        <p:spPr>
          <a:prstGeom prst="rect">
            <a:avLst/>
          </a:prstGeom>
          <a:solidFill>
            <a:schemeClr val="bg2"/>
          </a:solidFill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14BC7-478D-906B-01EA-8CEA3931B01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058730" y="3998913"/>
            <a:ext cx="2749927" cy="1982787"/>
          </a:xfrm>
        </p:spPr>
        <p:txBody>
          <a:bodyPr/>
          <a:lstStyle/>
          <a:p>
            <a:r>
              <a:rPr lang="el-GR" dirty="0"/>
              <a:t>Εμφάνιση στον </a:t>
            </a:r>
            <a:r>
              <a:rPr lang="en-US" dirty="0"/>
              <a:t>client</a:t>
            </a:r>
            <a:endParaRPr lang="en-GB" noProof="0" dirty="0"/>
          </a:p>
          <a:p>
            <a:pPr lvl="1"/>
            <a:r>
              <a:rPr lang="el-GR" dirty="0"/>
              <a:t>Ο </a:t>
            </a:r>
            <a:r>
              <a:rPr lang="en-US" dirty="0"/>
              <a:t>Internet Explorer</a:t>
            </a:r>
            <a:r>
              <a:rPr lang="el-GR" dirty="0"/>
              <a:t> επεξεργάζεται την απάντηση και εμφανίζει το περιεχόμενο στον χρήστη.</a:t>
            </a:r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D96EE2-E6A9-65B0-B589-C7EF1639FC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FD2CBF-B04C-F0C3-DC67-90AB23802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570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31611-AC57-D0C7-C6CE-EF5DAC562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2CAC6703-A2FF-8676-2485-A265F6BC4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/>
          <a:lstStyle/>
          <a:p>
            <a:r>
              <a:rPr lang="el-GR" dirty="0"/>
              <a:t>Τι είναι</a:t>
            </a:r>
            <a:r>
              <a:rPr lang="en-US" dirty="0"/>
              <a:t> </a:t>
            </a:r>
            <a:r>
              <a:rPr lang="el-GR" dirty="0"/>
              <a:t>η </a:t>
            </a:r>
            <a:r>
              <a:rPr lang="en-US" dirty="0"/>
              <a:t>.NET</a:t>
            </a:r>
            <a:r>
              <a:rPr lang="el-GR" dirty="0"/>
              <a:t>;</a:t>
            </a:r>
            <a:endParaRPr lang="en-GB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9195EFE-0D67-5F1D-C711-1EEB5C5F1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6072"/>
            <a:ext cx="3462095" cy="4308872"/>
          </a:xfrm>
        </p:spPr>
        <p:txBody>
          <a:bodyPr/>
          <a:lstStyle/>
          <a:p>
            <a:r>
              <a:rPr lang="en-GB" noProof="0" dirty="0"/>
              <a:t>2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F55502-CE60-640C-DA29-0015A0D28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A33E74-75EE-E3A5-3F05-036527B0F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4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C6ECD8-8064-F6BE-B1AF-B31DC5A9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9" y="4007973"/>
            <a:ext cx="4671732" cy="1298448"/>
          </a:xfrm>
        </p:spPr>
        <p:txBody>
          <a:bodyPr/>
          <a:lstStyle/>
          <a:p>
            <a:r>
              <a:rPr lang="el-GR" dirty="0"/>
              <a:t>Τι είναι η </a:t>
            </a:r>
            <a:r>
              <a:rPr lang="en-US" dirty="0"/>
              <a:t>.NET</a:t>
            </a:r>
            <a:r>
              <a:rPr lang="el-GR" dirty="0"/>
              <a:t>;</a:t>
            </a:r>
            <a:endParaRPr lang="en-GB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7C2F23-78DF-673D-FB05-94BB228F4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294" y="402655"/>
            <a:ext cx="5641181" cy="3521964"/>
          </a:xfrm>
        </p:spPr>
        <p:txBody>
          <a:bodyPr/>
          <a:lstStyle/>
          <a:p>
            <a:r>
              <a:rPr lang="el-GR" dirty="0"/>
              <a:t>Σύμφωνα με την</a:t>
            </a:r>
            <a:r>
              <a:rPr lang="en-US" dirty="0"/>
              <a:t> Microsoft:</a:t>
            </a:r>
            <a:endParaRPr lang="en-GB" dirty="0"/>
          </a:p>
          <a:p>
            <a:pPr lvl="1"/>
            <a:r>
              <a:rPr lang="el-GR" dirty="0"/>
              <a:t>Η .</a:t>
            </a:r>
            <a:r>
              <a:rPr lang="en-US" dirty="0"/>
              <a:t>NET </a:t>
            </a:r>
            <a:r>
              <a:rPr lang="el-GR" dirty="0"/>
              <a:t>είναι ασφαλής, αξιόπιστη, υψηλής απόδοσης και πολλαπλής πλατφόρμας (</a:t>
            </a:r>
            <a:r>
              <a:rPr lang="en-US" dirty="0"/>
              <a:t>Android, Apple, Linux, Windows).</a:t>
            </a:r>
            <a:endParaRPr lang="el-GR" dirty="0"/>
          </a:p>
          <a:p>
            <a:pPr lvl="1"/>
            <a:r>
              <a:rPr lang="el-GR" dirty="0"/>
              <a:t>Χρησιμοποιώντας τη </a:t>
            </a:r>
            <a:r>
              <a:rPr lang="en-US" dirty="0"/>
              <a:t>C# </a:t>
            </a:r>
            <a:r>
              <a:rPr lang="el-GR" dirty="0"/>
              <a:t>καθώς και πακέτα </a:t>
            </a:r>
            <a:r>
              <a:rPr lang="en-US" dirty="0"/>
              <a:t>NuGet </a:t>
            </a:r>
            <a:r>
              <a:rPr lang="el-GR" dirty="0"/>
              <a:t>μπορούν να δημιουργηθούν πολλά είδη εφαρμογών για </a:t>
            </a:r>
            <a:r>
              <a:rPr lang="en-US" dirty="0"/>
              <a:t>web, mobile, desktop, cloud, microservices, AI/ML, Videogames </a:t>
            </a:r>
            <a:r>
              <a:rPr lang="el-GR" dirty="0"/>
              <a:t>καθώς και </a:t>
            </a:r>
            <a:r>
              <a:rPr lang="en-US" dirty="0"/>
              <a:t>IoT</a:t>
            </a:r>
            <a:r>
              <a:rPr lang="el-GR" dirty="0"/>
              <a:t>.</a:t>
            </a:r>
            <a:br>
              <a:rPr lang="el-GR" dirty="0"/>
            </a:br>
            <a:r>
              <a:rPr lang="el-GR" dirty="0"/>
              <a:t>Διαθέτει μια ενεργή </a:t>
            </a:r>
            <a:r>
              <a:rPr lang="en-US" dirty="0"/>
              <a:t>open source </a:t>
            </a:r>
            <a:r>
              <a:rPr lang="el-GR" dirty="0"/>
              <a:t>κοινότητα στο πλαίσιο του .</a:t>
            </a:r>
            <a:r>
              <a:rPr lang="en-US" dirty="0"/>
              <a:t>NET Foundation </a:t>
            </a:r>
            <a:r>
              <a:rPr lang="el-GR" dirty="0"/>
              <a:t>και λειτουργεί με εργαλεία όπως το .</a:t>
            </a:r>
            <a:r>
              <a:rPr lang="en-US" dirty="0"/>
              <a:t>NET CLI, </a:t>
            </a:r>
            <a:r>
              <a:rPr lang="el-GR" dirty="0"/>
              <a:t>το </a:t>
            </a:r>
            <a:r>
              <a:rPr lang="en-US" dirty="0"/>
              <a:t>Visual Studio </a:t>
            </a:r>
            <a:r>
              <a:rPr lang="el-GR" dirty="0"/>
              <a:t>και το </a:t>
            </a:r>
            <a:r>
              <a:rPr lang="en-US" dirty="0"/>
              <a:t>Visual Studio Code, </a:t>
            </a:r>
            <a:r>
              <a:rPr lang="el-GR" dirty="0"/>
              <a:t>με εύκολο </a:t>
            </a:r>
            <a:r>
              <a:rPr lang="en-US" dirty="0"/>
              <a:t>CI/CD (</a:t>
            </a:r>
            <a:r>
              <a:rPr lang="el-GR" dirty="0"/>
              <a:t>π.χ., </a:t>
            </a:r>
            <a:r>
              <a:rPr lang="en-US" dirty="0"/>
              <a:t>GitHub Actions).</a:t>
            </a:r>
            <a:endParaRPr lang="en-GB" noProof="0" dirty="0"/>
          </a:p>
          <a:p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9686139-C591-A4E4-969D-43FFA3D35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A477E-8C2E-9A14-CF15-D49599909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90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34066-D1AC-3905-6BA4-7DF9049EE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038C87-3ED9-36D9-C040-AE92683FF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02336"/>
            <a:ext cx="11403809" cy="946148"/>
          </a:xfrm>
        </p:spPr>
        <p:txBody>
          <a:bodyPr/>
          <a:lstStyle/>
          <a:p>
            <a:r>
              <a:rPr lang="en-GB" noProof="0" dirty="0"/>
              <a:t>.NET Framework vs .NET (Core)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C4B3A5-D437-525A-1DEC-475190B5A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6" y="1946276"/>
            <a:ext cx="4673445" cy="3992562"/>
          </a:xfrm>
        </p:spPr>
        <p:txBody>
          <a:bodyPr/>
          <a:lstStyle/>
          <a:p>
            <a:r>
              <a:rPr lang="en-GB" noProof="0" dirty="0"/>
              <a:t>.NET Framework</a:t>
            </a:r>
          </a:p>
          <a:p>
            <a:pPr lvl="1"/>
            <a:r>
              <a:rPr lang="el-GR" dirty="0"/>
              <a:t>Περιβάλλον εκτέλεσης αποκλειστικά για Windows, κατάλληλο για «κλασικές» </a:t>
            </a:r>
            <a:r>
              <a:rPr lang="el-GR" dirty="0" err="1"/>
              <a:t>desktop</a:t>
            </a:r>
            <a:r>
              <a:rPr lang="el-GR" dirty="0"/>
              <a:t> και </a:t>
            </a:r>
            <a:r>
              <a:rPr lang="el-GR" dirty="0" err="1"/>
              <a:t>web</a:t>
            </a:r>
            <a:r>
              <a:rPr lang="el-GR" dirty="0"/>
              <a:t> εφαρμογές (ASP.NET, WPF, Windows </a:t>
            </a:r>
            <a:r>
              <a:rPr lang="el-GR" dirty="0" err="1"/>
              <a:t>Forms</a:t>
            </a:r>
            <a:r>
              <a:rPr lang="el-GR" dirty="0"/>
              <a:t>).</a:t>
            </a:r>
            <a:endParaRPr lang="en-US" dirty="0"/>
          </a:p>
          <a:p>
            <a:pPr lvl="1"/>
            <a:r>
              <a:rPr lang="el-GR" dirty="0"/>
              <a:t>Είναι ώριμο και συντηρείται στην έκδοση 4.8.x, με ελάχιστη πλέον προσθήκη νέων δυνατοτήτων. Χρησιμοποιεί βιβλιοθήκες C#/.NET μέσω </a:t>
            </a:r>
            <a:r>
              <a:rPr lang="el-GR" dirty="0" err="1"/>
              <a:t>NuGet</a:t>
            </a:r>
            <a:r>
              <a:rPr lang="el-GR" dirty="0"/>
              <a:t> και ενσωματώνεται πλήρως με το </a:t>
            </a:r>
            <a:r>
              <a:rPr lang="el-GR" dirty="0" err="1"/>
              <a:t>Visual</a:t>
            </a:r>
            <a:r>
              <a:rPr lang="el-GR" dirty="0"/>
              <a:t> </a:t>
            </a:r>
            <a:r>
              <a:rPr lang="el-GR" dirty="0" err="1"/>
              <a:t>Studio</a:t>
            </a:r>
            <a:r>
              <a:rPr lang="en-US" dirty="0"/>
              <a:t>.</a:t>
            </a:r>
          </a:p>
          <a:p>
            <a:pPr lvl="1"/>
            <a:r>
              <a:rPr lang="el-GR" dirty="0"/>
              <a:t>Συναντάται σε παλαιότερες εφαρμογές μόνο για Windows.</a:t>
            </a:r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CD416D-B18B-9196-3986-76B74369BC9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6005" y="1946276"/>
            <a:ext cx="4673445" cy="3992562"/>
          </a:xfrm>
        </p:spPr>
        <p:txBody>
          <a:bodyPr/>
          <a:lstStyle/>
          <a:p>
            <a:r>
              <a:rPr lang="en-GB" noProof="0" dirty="0"/>
              <a:t>.NET</a:t>
            </a:r>
          </a:p>
          <a:p>
            <a:pPr lvl="1"/>
            <a:r>
              <a:rPr lang="el-GR" dirty="0"/>
              <a:t>Άρχισε ως </a:t>
            </a:r>
            <a:r>
              <a:rPr lang="en-US" dirty="0"/>
              <a:t>.NET Core </a:t>
            </a:r>
            <a:r>
              <a:rPr lang="el-GR" dirty="0"/>
              <a:t>και είναι Δωρεάν,</a:t>
            </a:r>
            <a:r>
              <a:rPr lang="en-US" dirty="0"/>
              <a:t> open source</a:t>
            </a:r>
            <a:r>
              <a:rPr lang="el-GR" dirty="0"/>
              <a:t>, </a:t>
            </a:r>
            <a:r>
              <a:rPr lang="el-GR" dirty="0" err="1"/>
              <a:t>cross-platform</a:t>
            </a:r>
            <a:r>
              <a:rPr lang="el-GR" dirty="0"/>
              <a:t> .NET (το σύγχρονο </a:t>
            </a:r>
            <a:r>
              <a:rPr lang="el-GR" dirty="0" err="1"/>
              <a:t>runtime</a:t>
            </a:r>
            <a:r>
              <a:rPr lang="el-GR" dirty="0"/>
              <a:t>).</a:t>
            </a:r>
            <a:endParaRPr lang="en-US" dirty="0"/>
          </a:p>
          <a:p>
            <a:pPr lvl="1"/>
            <a:r>
              <a:rPr lang="el-GR" dirty="0"/>
              <a:t>Σχεδιάστηκε για να είναι </a:t>
            </a:r>
            <a:r>
              <a:rPr lang="en-US" dirty="0"/>
              <a:t>High performant</a:t>
            </a:r>
            <a:r>
              <a:rPr lang="el-GR" dirty="0"/>
              <a:t>, </a:t>
            </a:r>
            <a:r>
              <a:rPr lang="en-US" dirty="0"/>
              <a:t>modular</a:t>
            </a:r>
            <a:r>
              <a:rPr lang="el-GR" dirty="0"/>
              <a:t> μέσω </a:t>
            </a:r>
            <a:r>
              <a:rPr lang="el-GR" dirty="0" err="1"/>
              <a:t>NuGet</a:t>
            </a:r>
            <a:r>
              <a:rPr lang="el-GR" dirty="0"/>
              <a:t>, CLI-</a:t>
            </a:r>
            <a:r>
              <a:rPr lang="el-GR" dirty="0" err="1"/>
              <a:t>first</a:t>
            </a:r>
            <a:r>
              <a:rPr lang="el-GR" dirty="0"/>
              <a:t> και</a:t>
            </a:r>
            <a:r>
              <a:rPr lang="en-US" dirty="0"/>
              <a:t> cross platform</a:t>
            </a:r>
            <a:r>
              <a:rPr lang="el-GR" dirty="0"/>
              <a:t>. Ιδανικό για </a:t>
            </a:r>
            <a:r>
              <a:rPr lang="el-GR" dirty="0" err="1"/>
              <a:t>web</a:t>
            </a:r>
            <a:r>
              <a:rPr lang="el-GR" dirty="0"/>
              <a:t>, </a:t>
            </a:r>
            <a:r>
              <a:rPr lang="el-GR" dirty="0" err="1"/>
              <a:t>cloud</a:t>
            </a:r>
            <a:r>
              <a:rPr lang="el-GR" dirty="0"/>
              <a:t>,</a:t>
            </a:r>
            <a:r>
              <a:rPr lang="en-US" dirty="0"/>
              <a:t> microservices</a:t>
            </a:r>
            <a:r>
              <a:rPr lang="el-GR" dirty="0"/>
              <a:t>, κονσόλα και πολλά άλλα. </a:t>
            </a:r>
            <a:br>
              <a:rPr lang="el-GR" dirty="0"/>
            </a:br>
            <a:r>
              <a:rPr lang="el-GR" dirty="0"/>
              <a:t>Λειτουργεί με </a:t>
            </a:r>
            <a:r>
              <a:rPr lang="el-GR" dirty="0" err="1"/>
              <a:t>Visual</a:t>
            </a:r>
            <a:r>
              <a:rPr lang="el-GR" dirty="0"/>
              <a:t> </a:t>
            </a:r>
            <a:r>
              <a:rPr lang="el-GR" dirty="0" err="1"/>
              <a:t>Studio</a:t>
            </a:r>
            <a:r>
              <a:rPr lang="el-GR" dirty="0"/>
              <a:t>, </a:t>
            </a:r>
            <a:r>
              <a:rPr lang="el-GR" dirty="0" err="1"/>
              <a:t>Visual</a:t>
            </a:r>
            <a:r>
              <a:rPr lang="el-GR" dirty="0"/>
              <a:t> </a:t>
            </a:r>
            <a:r>
              <a:rPr lang="el-GR" dirty="0" err="1"/>
              <a:t>Studio</a:t>
            </a:r>
            <a:r>
              <a:rPr lang="el-GR" dirty="0"/>
              <a:t> </a:t>
            </a:r>
            <a:r>
              <a:rPr lang="el-GR" dirty="0" err="1"/>
              <a:t>Code</a:t>
            </a:r>
            <a:r>
              <a:rPr lang="el-GR" dirty="0"/>
              <a:t> και CI/CD (π.χ., </a:t>
            </a:r>
            <a:r>
              <a:rPr lang="el-GR" dirty="0" err="1"/>
              <a:t>GitHub</a:t>
            </a:r>
            <a:r>
              <a:rPr lang="el-GR" dirty="0"/>
              <a:t> </a:t>
            </a:r>
            <a:r>
              <a:rPr lang="el-GR" dirty="0" err="1"/>
              <a:t>Actions</a:t>
            </a:r>
            <a:r>
              <a:rPr lang="el-GR" dirty="0"/>
              <a:t>). </a:t>
            </a:r>
            <a:br>
              <a:rPr lang="el-GR" dirty="0"/>
            </a:br>
            <a:r>
              <a:rPr lang="el-GR" dirty="0"/>
              <a:t>Αντικαταστάθηκε από το ενιαίο ".NET" (5+), με το .NET </a:t>
            </a:r>
            <a:r>
              <a:rPr lang="el-GR" dirty="0" err="1"/>
              <a:t>Core</a:t>
            </a:r>
            <a:r>
              <a:rPr lang="el-GR" dirty="0"/>
              <a:t> 3.1 να βρίσκεται πλέον στο τέλος του κύκλου ζωής του.</a:t>
            </a:r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A8137C-45F4-E856-5128-25F0917C6A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BB77F-7406-DAA1-335B-93F8414BE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125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6876C-7836-00EF-1C90-410A70A01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5FB9B40F-D26E-E51F-6424-F58B0B66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72" y="3459958"/>
            <a:ext cx="5645841" cy="2593275"/>
          </a:xfrm>
        </p:spPr>
        <p:txBody>
          <a:bodyPr/>
          <a:lstStyle/>
          <a:p>
            <a:r>
              <a:rPr lang="en-US" dirty="0"/>
              <a:t>Blazor</a:t>
            </a:r>
            <a:endParaRPr lang="en-GB" noProof="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AD8FDD1-9470-07A1-FB26-0A3B42EB1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823" y="576072"/>
            <a:ext cx="3462095" cy="4308872"/>
          </a:xfrm>
        </p:spPr>
        <p:txBody>
          <a:bodyPr/>
          <a:lstStyle/>
          <a:p>
            <a:r>
              <a:rPr lang="en-GB" dirty="0"/>
              <a:t>3</a:t>
            </a:r>
            <a:endParaRPr lang="en-GB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D5B976-E5D3-1B8D-BFB8-00695AD771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97441"/>
            <a:ext cx="8814816" cy="161583"/>
          </a:xfrm>
        </p:spPr>
        <p:txBody>
          <a:bodyPr/>
          <a:lstStyle/>
          <a:p>
            <a:r>
              <a:rPr lang="en-GB" dirty="0"/>
              <a:t>.NET Academy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6CF0DD-232B-97F1-8F8B-40CF7CDFEA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818" y="6501384"/>
            <a:ext cx="298209" cy="161583"/>
          </a:xfrm>
        </p:spPr>
        <p:txBody>
          <a:bodyPr/>
          <a:lstStyle/>
          <a:p>
            <a:fld id="{3E6AC032-1535-134B-A583-D5E1DDD0D16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305506"/>
      </p:ext>
    </p:extLst>
  </p:cSld>
  <p:clrMapOvr>
    <a:masterClrMapping/>
  </p:clrMapOvr>
</p:sld>
</file>

<file path=ppt/theme/theme1.xml><?xml version="1.0" encoding="utf-8"?>
<a:theme xmlns:a="http://schemas.openxmlformats.org/drawingml/2006/main" name="PwC Slide Master">
  <a:themeElements>
    <a:clrScheme name="PwC Office Colours">
      <a:dk1>
        <a:srgbClr val="000000"/>
      </a:dk1>
      <a:lt1>
        <a:srgbClr val="FFFFFF"/>
      </a:lt1>
      <a:dk2>
        <a:srgbClr val="000000"/>
      </a:dk2>
      <a:lt2>
        <a:srgbClr val="EBEBEB"/>
      </a:lt2>
      <a:accent1>
        <a:srgbClr val="FD5108"/>
      </a:accent1>
      <a:accent2>
        <a:srgbClr val="FE7C39"/>
      </a:accent2>
      <a:accent3>
        <a:srgbClr val="FFAA72"/>
      </a:accent3>
      <a:accent4>
        <a:srgbClr val="A1A8B3"/>
      </a:accent4>
      <a:accent5>
        <a:srgbClr val="B5BCC4"/>
      </a:accent5>
      <a:accent6>
        <a:srgbClr val="CBD1D6"/>
      </a:accent6>
      <a:hlink>
        <a:srgbClr val="000000"/>
      </a:hlink>
      <a:folHlink>
        <a:srgbClr val="A1A8B3"/>
      </a:folHlink>
    </a:clrScheme>
    <a:fontScheme name="PwC Offic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err="1" smtClean="0">
            <a:latin typeface="+mj-lt"/>
          </a:defRPr>
        </a:defPPr>
      </a:lstStyle>
    </a:txDef>
  </a:objectDefaults>
  <a:extraClrSchemeLst/>
  <a:custClrLst>
    <a:custClr name="Orange">
      <a:srgbClr val="FD5108"/>
    </a:custClr>
    <a:custClr name="Medium Orange">
      <a:srgbClr val="FE7C39"/>
    </a:custClr>
    <a:custClr name="Light Orange">
      <a:srgbClr val="FFAA72"/>
    </a:custClr>
    <a:custClr name="Orange Tint 1">
      <a:srgbClr val="FFCDA8"/>
    </a:custClr>
    <a:custClr name="Orange Tint 2">
      <a:srgbClr val="FFE8D4"/>
    </a:custClr>
    <a:custClr name="Orange Tint 3">
      <a:srgbClr val="FFF5ED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Grey">
      <a:srgbClr val="A1A8B3"/>
    </a:custClr>
    <a:custClr name="Medium Grey">
      <a:srgbClr val="B5BCC4"/>
    </a:custClr>
    <a:custClr name="Light Grey">
      <a:srgbClr val="CBD1D6"/>
    </a:custClr>
    <a:custClr name="Grey Tint 1">
      <a:srgbClr val="DFE3E6"/>
    </a:custClr>
    <a:custClr name="Grey Tint 2">
      <a:srgbClr val="EEEFF1"/>
    </a:custClr>
    <a:custClr name="Grey Tint 3">
      <a:srgbClr val="F5F7F8"/>
    </a:custClr>
  </a:custClrLst>
  <a:extLst>
    <a:ext uri="{05A4C25C-085E-4340-85A3-A5531E510DB2}">
      <thm15:themeFamily xmlns:thm15="http://schemas.microsoft.com/office/thememl/2012/main" name="PwC_ppt_template" id="{68F217C4-1E00-F143-AAD3-4BCCBF0A5677}" vid="{0BD6579F-3F24-3941-8ED8-09116B1E74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02454D1-E47C-8143-BD11-D1CE754A9956}">
  <we:reference id="2cb3dfe7-199f-46bf-bb56-17a7fca0f469" version="14.1.0.1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8dd27a9-128e-43d6-bae9-302a30017626">
      <Terms xmlns="http://schemas.microsoft.com/office/infopath/2007/PartnerControls"/>
    </lcf76f155ced4ddcb4097134ff3c332f>
    <TaxCatchAll xmlns="c1b6fe9c-f637-44e6-9c75-190d41f5aaf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AF70512D474546876767888A2CBA55" ma:contentTypeVersion="10" ma:contentTypeDescription="Create a new document." ma:contentTypeScope="" ma:versionID="0c0efe2e455c94a6c4d51775aa50951a">
  <xsd:schema xmlns:xsd="http://www.w3.org/2001/XMLSchema" xmlns:xs="http://www.w3.org/2001/XMLSchema" xmlns:p="http://schemas.microsoft.com/office/2006/metadata/properties" xmlns:ns2="58dd27a9-128e-43d6-bae9-302a30017626" xmlns:ns3="c1b6fe9c-f637-44e6-9c75-190d41f5aaf0" targetNamespace="http://schemas.microsoft.com/office/2006/metadata/properties" ma:root="true" ma:fieldsID="c8002eb562b8a10b95c0842eb4fbde0e" ns2:_="" ns3:_="">
    <xsd:import namespace="58dd27a9-128e-43d6-bae9-302a30017626"/>
    <xsd:import namespace="c1b6fe9c-f637-44e6-9c75-190d41f5aaf0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d27a9-128e-43d6-bae9-302a3001762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47bde53e-b0a2-4e98-8550-8a152603f3a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b6fe9c-f637-44e6-9c75-190d41f5aaf0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b4f1306-a146-4ca5-a2fe-2e17afc5caed}" ma:internalName="TaxCatchAll" ma:showField="CatchAllData" ma:web="c1b6fe9c-f637-44e6-9c75-190d41f5aaf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758F2C-2961-4F3E-AF6C-A7AAF8C806B2}">
  <ds:schemaRefs>
    <ds:schemaRef ds:uri="http://schemas.microsoft.com/office/2006/metadata/properties"/>
    <ds:schemaRef ds:uri="http://schemas.microsoft.com/office/infopath/2007/PartnerControls"/>
    <ds:schemaRef ds:uri="c011f47f-2d48-4444-b183-f954f114b012"/>
    <ds:schemaRef ds:uri="58dd27a9-128e-43d6-bae9-302a30017626"/>
    <ds:schemaRef ds:uri="c1b6fe9c-f637-44e6-9c75-190d41f5aaf0"/>
  </ds:schemaRefs>
</ds:datastoreItem>
</file>

<file path=customXml/itemProps2.xml><?xml version="1.0" encoding="utf-8"?>
<ds:datastoreItem xmlns:ds="http://schemas.openxmlformats.org/officeDocument/2006/customXml" ds:itemID="{703E9CB5-DF81-4313-B57D-8CD17BF568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dd27a9-128e-43d6-bae9-302a30017626"/>
    <ds:schemaRef ds:uri="c1b6fe9c-f637-44e6-9c75-190d41f5aa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265105-FE1D-453C-BB54-B143C57411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PwC_ppt_template</Template>
  <TotalTime>300</TotalTime>
  <Words>1152</Words>
  <Application>Microsoft Office PowerPoint</Application>
  <PresentationFormat>Widescreen</PresentationFormat>
  <Paragraphs>141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Georgia</vt:lpstr>
      <vt:lpstr>Wingdings</vt:lpstr>
      <vt:lpstr>PwC Slide Master</vt:lpstr>
      <vt:lpstr>.NET Academy</vt:lpstr>
      <vt:lpstr>Agenda</vt:lpstr>
      <vt:lpstr>Τι είναι ένας web-server</vt:lpstr>
      <vt:lpstr>Ένας web-server είναι το σύνολο του software αλλά και του hardware που συνεργάζονται για να παρουσιάσουν ιστοσελίδες στο διαδίκτυο με την χρήση HTTP.</vt:lpstr>
      <vt:lpstr>Πως γίνεται η επικοινωνία;</vt:lpstr>
      <vt:lpstr>Τι είναι η .NET;</vt:lpstr>
      <vt:lpstr>Τι είναι η .NET;</vt:lpstr>
      <vt:lpstr>.NET Framework vs .NET (Core)</vt:lpstr>
      <vt:lpstr>Blazor</vt:lpstr>
      <vt:lpstr>Τι είναι το Blazor;</vt:lpstr>
      <vt:lpstr>Source Control</vt:lpstr>
      <vt:lpstr>Source Control</vt:lpstr>
      <vt:lpstr>Git</vt:lpstr>
      <vt:lpstr>Title for accessibility           </vt:lpstr>
      <vt:lpstr>IDEs</vt:lpstr>
      <vt:lpstr>IDEs</vt:lpstr>
      <vt:lpstr>Coding</vt:lpstr>
      <vt:lpstr>Thank you</vt:lpstr>
    </vt:vector>
  </TitlesOfParts>
  <Company>PricewaterhouseCoopers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Vasileios Triantos (GR)</dc:creator>
  <cp:lastModifiedBy>Vasileios Triantos (GR)</cp:lastModifiedBy>
  <cp:revision>8</cp:revision>
  <dcterms:created xsi:type="dcterms:W3CDTF">2025-11-19T09:28:03Z</dcterms:created>
  <dcterms:modified xsi:type="dcterms:W3CDTF">2025-11-19T14:28:17Z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0x010100AFAF70512D474546876767888A2CBA55</vt:lpwstr>
  </property>
  <property fmtid="{D5CDD505-2E9C-101B-9397-08002B2CF9AE}" pid="3" name="MediaServiceImageTags">
    <vt:lpwstr/>
  </property>
</Properties>
</file>

<file path=docProps/thumbnail.jpeg>
</file>